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1"/>
  </p:notesMasterIdLst>
  <p:sldIdLst>
    <p:sldId id="257" r:id="rId2"/>
    <p:sldId id="329" r:id="rId3"/>
    <p:sldId id="333" r:id="rId4"/>
    <p:sldId id="351" r:id="rId5"/>
    <p:sldId id="343" r:id="rId6"/>
    <p:sldId id="352" r:id="rId7"/>
    <p:sldId id="327" r:id="rId8"/>
    <p:sldId id="328" r:id="rId9"/>
    <p:sldId id="316" r:id="rId10"/>
    <p:sldId id="340" r:id="rId11"/>
    <p:sldId id="335" r:id="rId12"/>
    <p:sldId id="345" r:id="rId13"/>
    <p:sldId id="339" r:id="rId14"/>
    <p:sldId id="341" r:id="rId15"/>
    <p:sldId id="336" r:id="rId16"/>
    <p:sldId id="342" r:id="rId17"/>
    <p:sldId id="337" r:id="rId18"/>
    <p:sldId id="344" r:id="rId19"/>
    <p:sldId id="338" r:id="rId20"/>
    <p:sldId id="323" r:id="rId21"/>
    <p:sldId id="330" r:id="rId22"/>
    <p:sldId id="354" r:id="rId23"/>
    <p:sldId id="353" r:id="rId24"/>
    <p:sldId id="331" r:id="rId25"/>
    <p:sldId id="346" r:id="rId26"/>
    <p:sldId id="347" r:id="rId27"/>
    <p:sldId id="348" r:id="rId28"/>
    <p:sldId id="349" r:id="rId29"/>
    <p:sldId id="350" r:id="rId30"/>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89528" autoAdjust="0"/>
  </p:normalViewPr>
  <p:slideViewPr>
    <p:cSldViewPr>
      <p:cViewPr varScale="1">
        <p:scale>
          <a:sx n="99" d="100"/>
          <a:sy n="99" d="100"/>
        </p:scale>
        <p:origin x="600"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8086E14-64A5-47A1-8F4B-A1736ED7B9D6}" type="datetimeFigureOut">
              <a:rPr lang="fr-FR" smtClean="0"/>
              <a:t>09/09/2019</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1C5238D-785F-4654-A43C-927174DAAC93}" type="slidenum">
              <a:rPr lang="fr-FR" smtClean="0"/>
              <a:t>‹N°›</a:t>
            </a:fld>
            <a:endParaRPr lang="fr-FR"/>
          </a:p>
        </p:txBody>
      </p:sp>
    </p:spTree>
    <p:extLst>
      <p:ext uri="{BB962C8B-B14F-4D97-AF65-F5344CB8AC3E}">
        <p14:creationId xmlns:p14="http://schemas.microsoft.com/office/powerpoint/2010/main" val="1020222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c1</a:t>
            </a:r>
          </a:p>
        </p:txBody>
      </p:sp>
      <p:sp>
        <p:nvSpPr>
          <p:cNvPr id="4" name="Espace réservé du numéro de diapositive 3"/>
          <p:cNvSpPr>
            <a:spLocks noGrp="1"/>
          </p:cNvSpPr>
          <p:nvPr>
            <p:ph type="sldNum" sz="quarter" idx="10"/>
          </p:nvPr>
        </p:nvSpPr>
        <p:spPr/>
        <p:txBody>
          <a:bodyPr/>
          <a:lstStyle/>
          <a:p>
            <a:fld id="{31C5238D-785F-4654-A43C-927174DAAC93}" type="slidenum">
              <a:rPr lang="fr-FR" smtClean="0"/>
              <a:t>1</a:t>
            </a:fld>
            <a:endParaRPr lang="fr-FR"/>
          </a:p>
        </p:txBody>
      </p:sp>
    </p:spTree>
    <p:extLst>
      <p:ext uri="{BB962C8B-B14F-4D97-AF65-F5344CB8AC3E}">
        <p14:creationId xmlns:p14="http://schemas.microsoft.com/office/powerpoint/2010/main" val="3344162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ectangle à coins arrondis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ectangle à coins arrondis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r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fr-FR"/>
              <a:t>Modifiez le style du titre</a:t>
            </a:r>
            <a:endParaRPr kumimoji="0" lang="en-US"/>
          </a:p>
        </p:txBody>
      </p:sp>
      <p:sp>
        <p:nvSpPr>
          <p:cNvPr id="9" name="Sous-titr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a:t>Modifiez le style des sous-titres du masque</a:t>
            </a:r>
            <a:endParaRPr kumimoji="0" lang="en-US"/>
          </a:p>
        </p:txBody>
      </p:sp>
      <p:sp>
        <p:nvSpPr>
          <p:cNvPr id="28" name="Espace réservé de la date 27"/>
          <p:cNvSpPr>
            <a:spLocks noGrp="1"/>
          </p:cNvSpPr>
          <p:nvPr>
            <p:ph type="dt" sz="half" idx="10"/>
          </p:nvPr>
        </p:nvSpPr>
        <p:spPr>
          <a:xfrm>
            <a:off x="6705600" y="4206240"/>
            <a:ext cx="960120" cy="457200"/>
          </a:xfrm>
        </p:spPr>
        <p:txBody>
          <a:bodyPr/>
          <a:lstStyle/>
          <a:p>
            <a:fld id="{AC983EC5-E16E-4B35-95D2-642596269133}" type="datetime1">
              <a:rPr lang="fr-FR" smtClean="0"/>
              <a:t>09/09/2019</a:t>
            </a:fld>
            <a:endParaRPr lang="fr-FR"/>
          </a:p>
        </p:txBody>
      </p:sp>
      <p:sp>
        <p:nvSpPr>
          <p:cNvPr id="17" name="Espace réservé du pied de page 16"/>
          <p:cNvSpPr>
            <a:spLocks noGrp="1"/>
          </p:cNvSpPr>
          <p:nvPr>
            <p:ph type="ftr" sz="quarter" idx="11"/>
          </p:nvPr>
        </p:nvSpPr>
        <p:spPr>
          <a:xfrm>
            <a:off x="5410200" y="4205288"/>
            <a:ext cx="1295400" cy="457200"/>
          </a:xfrm>
        </p:spPr>
        <p:txBody>
          <a:bodyPr/>
          <a:lstStyle/>
          <a:p>
            <a:r>
              <a:rPr lang="fr-FR"/>
              <a:t>Faculté des langues</a:t>
            </a:r>
          </a:p>
        </p:txBody>
      </p:sp>
      <p:sp>
        <p:nvSpPr>
          <p:cNvPr id="29" name="Espace réservé du numéro de diapositive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277B2CE5-35B8-4760-A584-03A062AFD40E}" type="slidenum">
              <a:rPr lang="fr-FR" smtClean="0"/>
              <a:t>‹N°›</a:t>
            </a:fld>
            <a:endParaRPr lang="fr-FR"/>
          </a:p>
        </p:txBody>
      </p:sp>
    </p:spTree>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Modifiez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D411D592-50EE-47D9-BC6F-4C9671126EBE}" type="datetime1">
              <a:rPr lang="fr-FR" smtClean="0"/>
              <a:t>09/09/2019</a:t>
            </a:fld>
            <a:endParaRPr lang="fr-FR"/>
          </a:p>
        </p:txBody>
      </p:sp>
      <p:sp>
        <p:nvSpPr>
          <p:cNvPr id="5" name="Espace réservé du pied de page 4"/>
          <p:cNvSpPr>
            <a:spLocks noGrp="1"/>
          </p:cNvSpPr>
          <p:nvPr>
            <p:ph type="ftr" sz="quarter" idx="11"/>
          </p:nvPr>
        </p:nvSpPr>
        <p:spPr/>
        <p:txBody>
          <a:bodyPr/>
          <a:lstStyle/>
          <a:p>
            <a:r>
              <a:rPr lang="fr-FR"/>
              <a:t>Faculté des langues</a:t>
            </a:r>
          </a:p>
        </p:txBody>
      </p:sp>
      <p:sp>
        <p:nvSpPr>
          <p:cNvPr id="6" name="Espace réservé du numéro de diapositive 5"/>
          <p:cNvSpPr>
            <a:spLocks noGrp="1"/>
          </p:cNvSpPr>
          <p:nvPr>
            <p:ph type="sldNum" sz="quarter" idx="12"/>
          </p:nvPr>
        </p:nvSpPr>
        <p:spPr/>
        <p:txBody>
          <a:bodyPr/>
          <a:lstStyle/>
          <a:p>
            <a:fld id="{277B2CE5-35B8-4760-A584-03A062AFD40E}" type="slidenum">
              <a:rPr lang="fr-FR" smtClean="0"/>
              <a:t>‹N°›</a:t>
            </a:fld>
            <a:endParaRPr lang="fr-FR"/>
          </a:p>
        </p:txBody>
      </p:sp>
    </p:spTree>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81800" y="1143000"/>
            <a:ext cx="1905000" cy="5486400"/>
          </a:xfrm>
        </p:spPr>
        <p:txBody>
          <a:bodyPr vert="eaVert"/>
          <a:lstStyle/>
          <a:p>
            <a:r>
              <a:rPr kumimoji="0" lang="fr-FR"/>
              <a:t>Modifiez le style du titre</a:t>
            </a:r>
            <a:endParaRPr kumimoji="0" lang="en-US"/>
          </a:p>
        </p:txBody>
      </p:sp>
      <p:sp>
        <p:nvSpPr>
          <p:cNvPr id="3" name="Espace réservé du texte vertical 2"/>
          <p:cNvSpPr>
            <a:spLocks noGrp="1"/>
          </p:cNvSpPr>
          <p:nvPr>
            <p:ph type="body" orient="vert" idx="1"/>
          </p:nvPr>
        </p:nvSpPr>
        <p:spPr>
          <a:xfrm>
            <a:off x="457200" y="1143000"/>
            <a:ext cx="6248400" cy="5486400"/>
          </a:xfrm>
        </p:spPr>
        <p:txBody>
          <a:bodyPr vert="eaVert"/>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197A0369-2F72-4D7F-9FE9-8B05D08D2D5E}" type="datetime1">
              <a:rPr lang="fr-FR" smtClean="0"/>
              <a:t>09/09/2019</a:t>
            </a:fld>
            <a:endParaRPr lang="fr-FR"/>
          </a:p>
        </p:txBody>
      </p:sp>
      <p:sp>
        <p:nvSpPr>
          <p:cNvPr id="5" name="Espace réservé du pied de page 4"/>
          <p:cNvSpPr>
            <a:spLocks noGrp="1"/>
          </p:cNvSpPr>
          <p:nvPr>
            <p:ph type="ftr" sz="quarter" idx="11"/>
          </p:nvPr>
        </p:nvSpPr>
        <p:spPr/>
        <p:txBody>
          <a:bodyPr/>
          <a:lstStyle/>
          <a:p>
            <a:r>
              <a:rPr lang="fr-FR"/>
              <a:t>Faculté des langues</a:t>
            </a:r>
          </a:p>
        </p:txBody>
      </p:sp>
      <p:sp>
        <p:nvSpPr>
          <p:cNvPr id="6" name="Espace réservé du numéro de diapositive 5"/>
          <p:cNvSpPr>
            <a:spLocks noGrp="1"/>
          </p:cNvSpPr>
          <p:nvPr>
            <p:ph type="sldNum" sz="quarter" idx="12"/>
          </p:nvPr>
        </p:nvSpPr>
        <p:spPr/>
        <p:txBody>
          <a:bodyPr/>
          <a:lstStyle/>
          <a:p>
            <a:fld id="{277B2CE5-35B8-4760-A584-03A062AFD40E}" type="slidenum">
              <a:rPr lang="fr-FR" smtClean="0"/>
              <a:t>‹N°›</a:t>
            </a:fld>
            <a:endParaRPr lang="fr-FR"/>
          </a:p>
        </p:txBody>
      </p:sp>
    </p:spTree>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Modifiez le style du titre</a:t>
            </a:r>
            <a:endParaRPr kumimoji="0" lang="en-US"/>
          </a:p>
        </p:txBody>
      </p:sp>
      <p:sp>
        <p:nvSpPr>
          <p:cNvPr id="3" name="Espace réservé du contenu 2"/>
          <p:cNvSpPr>
            <a:spLocks noGrp="1"/>
          </p:cNvSpPr>
          <p:nvPr>
            <p:ph idx="1"/>
          </p:nvPr>
        </p:nvSpPr>
        <p:spPr/>
        <p:txBody>
          <a:body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D25666DA-FFC0-4D14-95F0-C5F90F9ACA84}" type="datetime1">
              <a:rPr lang="fr-FR" smtClean="0"/>
              <a:t>09/09/2019</a:t>
            </a:fld>
            <a:endParaRPr lang="fr-FR"/>
          </a:p>
        </p:txBody>
      </p:sp>
      <p:sp>
        <p:nvSpPr>
          <p:cNvPr id="5" name="Espace réservé du pied de page 4"/>
          <p:cNvSpPr>
            <a:spLocks noGrp="1"/>
          </p:cNvSpPr>
          <p:nvPr>
            <p:ph type="ftr" sz="quarter" idx="11"/>
          </p:nvPr>
        </p:nvSpPr>
        <p:spPr/>
        <p:txBody>
          <a:bodyPr/>
          <a:lstStyle/>
          <a:p>
            <a:r>
              <a:rPr lang="fr-FR"/>
              <a:t>Faculté des langues</a:t>
            </a:r>
          </a:p>
        </p:txBody>
      </p:sp>
      <p:sp>
        <p:nvSpPr>
          <p:cNvPr id="6" name="Espace réservé du numéro de diapositive 5"/>
          <p:cNvSpPr>
            <a:spLocks noGrp="1"/>
          </p:cNvSpPr>
          <p:nvPr>
            <p:ph type="sldNum" sz="quarter" idx="12"/>
          </p:nvPr>
        </p:nvSpPr>
        <p:spPr/>
        <p:txBody>
          <a:bodyPr/>
          <a:lstStyle/>
          <a:p>
            <a:fld id="{277B2CE5-35B8-4760-A584-03A062AFD40E}" type="slidenum">
              <a:rPr lang="fr-FR" smtClean="0"/>
              <a:t>‹N°›</a:t>
            </a:fld>
            <a:endParaRPr lang="fr-FR"/>
          </a:p>
        </p:txBody>
      </p:sp>
    </p:spTree>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55576" y="1124745"/>
            <a:ext cx="7772400" cy="648072"/>
          </a:xfrm>
        </p:spPr>
        <p:style>
          <a:lnRef idx="1">
            <a:schemeClr val="accent2"/>
          </a:lnRef>
          <a:fillRef idx="3">
            <a:schemeClr val="accent2"/>
          </a:fillRef>
          <a:effectRef idx="2">
            <a:schemeClr val="accent2"/>
          </a:effectRef>
          <a:fontRef idx="none"/>
        </p:style>
        <p:txBody>
          <a:bodyPr anchor="b">
            <a:noAutofit/>
          </a:bodyPr>
          <a:lstStyle>
            <a:lvl1pPr algn="ctr">
              <a:buNone/>
              <a:defRPr sz="3600" b="1" cap="none" baseline="0">
                <a:ln w="12700">
                  <a:solidFill>
                    <a:schemeClr val="accent2">
                      <a:shade val="90000"/>
                      <a:satMod val="150000"/>
                    </a:schemeClr>
                  </a:solidFill>
                </a:ln>
                <a:solidFill>
                  <a:srgbClr val="FFFFFF"/>
                </a:solidFill>
                <a:effectLst>
                  <a:outerShdw blurRad="38100" dist="38100" dir="2700000" algn="tl">
                    <a:srgbClr val="000000">
                      <a:alpha val="43137"/>
                    </a:srgbClr>
                  </a:outerShdw>
                </a:effectLst>
              </a:defRPr>
            </a:lvl1pPr>
          </a:lstStyle>
          <a:p>
            <a:r>
              <a:rPr kumimoji="0" lang="fr-FR" dirty="0"/>
              <a:t>Modifiez le style du titre</a:t>
            </a:r>
            <a:endParaRPr kumimoji="0" lang="en-US" dirty="0"/>
          </a:p>
        </p:txBody>
      </p:sp>
      <p:sp>
        <p:nvSpPr>
          <p:cNvPr id="3" name="Espace réservé du texte 2"/>
          <p:cNvSpPr>
            <a:spLocks noGrp="1"/>
          </p:cNvSpPr>
          <p:nvPr>
            <p:ph type="body" idx="1"/>
          </p:nvPr>
        </p:nvSpPr>
        <p:spPr>
          <a:xfrm>
            <a:off x="722313" y="1844824"/>
            <a:ext cx="7772400" cy="4680520"/>
          </a:xfrm>
        </p:spPr>
        <p:txBody>
          <a:bodyPr anchor="t">
            <a:normAutofit/>
          </a:bodyPr>
          <a:lstStyle>
            <a:lvl1pPr marL="45720" indent="0">
              <a:buNone/>
              <a:defRPr sz="24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dirty="0"/>
              <a:t>Modifiez les styles du texte du masque</a:t>
            </a:r>
          </a:p>
        </p:txBody>
      </p:sp>
      <p:sp>
        <p:nvSpPr>
          <p:cNvPr id="4" name="Espace réservé de la date 3"/>
          <p:cNvSpPr>
            <a:spLocks noGrp="1"/>
          </p:cNvSpPr>
          <p:nvPr>
            <p:ph type="dt" sz="half" idx="10"/>
          </p:nvPr>
        </p:nvSpPr>
        <p:spPr/>
        <p:txBody>
          <a:bodyPr/>
          <a:lstStyle/>
          <a:p>
            <a:fld id="{999F89F8-8801-41A1-96BA-123BF95C8430}" type="datetime1">
              <a:rPr lang="fr-FR" smtClean="0"/>
              <a:t>09/09/2019</a:t>
            </a:fld>
            <a:endParaRPr lang="fr-FR"/>
          </a:p>
        </p:txBody>
      </p:sp>
      <p:sp>
        <p:nvSpPr>
          <p:cNvPr id="5" name="Espace réservé du pied de page 4"/>
          <p:cNvSpPr>
            <a:spLocks noGrp="1"/>
          </p:cNvSpPr>
          <p:nvPr>
            <p:ph type="ftr" sz="quarter" idx="11"/>
          </p:nvPr>
        </p:nvSpPr>
        <p:spPr/>
        <p:txBody>
          <a:bodyPr/>
          <a:lstStyle/>
          <a:p>
            <a:r>
              <a:rPr lang="fr-FR"/>
              <a:t>Faculté des langues</a:t>
            </a:r>
          </a:p>
        </p:txBody>
      </p:sp>
      <p:sp>
        <p:nvSpPr>
          <p:cNvPr id="6" name="Espace réservé du numéro de diapositive 5"/>
          <p:cNvSpPr>
            <a:spLocks noGrp="1"/>
          </p:cNvSpPr>
          <p:nvPr>
            <p:ph type="sldNum" sz="quarter" idx="12"/>
          </p:nvPr>
        </p:nvSpPr>
        <p:spPr/>
        <p:txBody>
          <a:bodyPr/>
          <a:lstStyle/>
          <a:p>
            <a:fld id="{277B2CE5-35B8-4760-A584-03A062AFD40E}" type="slidenum">
              <a:rPr lang="fr-FR" smtClean="0"/>
              <a:t>‹N°›</a:t>
            </a:fld>
            <a:endParaRPr lang="fr-FR"/>
          </a:p>
        </p:txBody>
      </p:sp>
    </p:spTree>
  </p:cSld>
  <p:clrMapOvr>
    <a:masterClrMapping/>
  </p:clrMapOvr>
  <p:transition spd="slow">
    <p:cove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Modifiez le style du titre</a:t>
            </a:r>
            <a:endParaRPr kumimoji="0" lang="en-US"/>
          </a:p>
        </p:txBody>
      </p:sp>
      <p:sp>
        <p:nvSpPr>
          <p:cNvPr id="3" name="Espace réservé du contenu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5" name="Espace réservé de la date 4"/>
          <p:cNvSpPr>
            <a:spLocks noGrp="1"/>
          </p:cNvSpPr>
          <p:nvPr>
            <p:ph type="dt" sz="half" idx="10"/>
          </p:nvPr>
        </p:nvSpPr>
        <p:spPr/>
        <p:txBody>
          <a:bodyPr/>
          <a:lstStyle/>
          <a:p>
            <a:fld id="{DB412E31-3B7C-49C5-B053-0193E030BAD5}" type="datetime1">
              <a:rPr lang="fr-FR" smtClean="0"/>
              <a:t>09/09/2019</a:t>
            </a:fld>
            <a:endParaRPr lang="fr-FR"/>
          </a:p>
        </p:txBody>
      </p:sp>
      <p:sp>
        <p:nvSpPr>
          <p:cNvPr id="6" name="Espace réservé du pied de page 5"/>
          <p:cNvSpPr>
            <a:spLocks noGrp="1"/>
          </p:cNvSpPr>
          <p:nvPr>
            <p:ph type="ftr" sz="quarter" idx="11"/>
          </p:nvPr>
        </p:nvSpPr>
        <p:spPr/>
        <p:txBody>
          <a:bodyPr/>
          <a:lstStyle/>
          <a:p>
            <a:r>
              <a:rPr lang="fr-FR"/>
              <a:t>Faculté des langues</a:t>
            </a:r>
          </a:p>
        </p:txBody>
      </p:sp>
      <p:sp>
        <p:nvSpPr>
          <p:cNvPr id="7" name="Espace réservé du numéro de diapositive 6"/>
          <p:cNvSpPr>
            <a:spLocks noGrp="1"/>
          </p:cNvSpPr>
          <p:nvPr>
            <p:ph type="sldNum" sz="quarter" idx="12"/>
          </p:nvPr>
        </p:nvSpPr>
        <p:spPr/>
        <p:txBody>
          <a:bodyPr/>
          <a:lstStyle/>
          <a:p>
            <a:fld id="{277B2CE5-35B8-4760-A584-03A062AFD40E}" type="slidenum">
              <a:rPr lang="fr-FR" smtClean="0"/>
              <a:t>‹N°›</a:t>
            </a:fld>
            <a:endParaRPr lang="fr-FR"/>
          </a:p>
        </p:txBody>
      </p:sp>
    </p:spTree>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381000" y="1143000"/>
            <a:ext cx="8382000" cy="1069848"/>
          </a:xfrm>
        </p:spPr>
        <p:txBody>
          <a:bodyPr anchor="ctr"/>
          <a:lstStyle>
            <a:lvl1pPr>
              <a:defRPr sz="4000" b="0" i="0" cap="none" baseline="0"/>
            </a:lvl1pPr>
          </a:lstStyle>
          <a:p>
            <a:r>
              <a:rPr kumimoji="0" lang="fr-FR"/>
              <a:t>Modifiez le style du titre</a:t>
            </a:r>
            <a:endParaRPr kumimoji="0" lang="en-US"/>
          </a:p>
        </p:txBody>
      </p:sp>
      <p:sp>
        <p:nvSpPr>
          <p:cNvPr id="3" name="Espace réservé du texte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fr-FR"/>
              <a:t>Modifiez les styles du texte du masque</a:t>
            </a:r>
          </a:p>
        </p:txBody>
      </p:sp>
      <p:sp>
        <p:nvSpPr>
          <p:cNvPr id="4" name="Espace réservé du texte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fr-FR"/>
              <a:t>Modifiez les styles du texte du masque</a:t>
            </a:r>
          </a:p>
        </p:txBody>
      </p:sp>
      <p:sp>
        <p:nvSpPr>
          <p:cNvPr id="5" name="Espace réservé du contenu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6" name="Espace réservé du contenu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26" name="Espace réservé de la date 25"/>
          <p:cNvSpPr>
            <a:spLocks noGrp="1"/>
          </p:cNvSpPr>
          <p:nvPr>
            <p:ph type="dt" sz="half" idx="10"/>
          </p:nvPr>
        </p:nvSpPr>
        <p:spPr/>
        <p:txBody>
          <a:bodyPr rtlCol="0"/>
          <a:lstStyle/>
          <a:p>
            <a:fld id="{030543E5-30EB-41C7-A79A-D587DED5A297}" type="datetime1">
              <a:rPr lang="fr-FR" smtClean="0"/>
              <a:t>09/09/2019</a:t>
            </a:fld>
            <a:endParaRPr lang="fr-FR"/>
          </a:p>
        </p:txBody>
      </p:sp>
      <p:sp>
        <p:nvSpPr>
          <p:cNvPr id="27" name="Espace réservé du numéro de diapositive 26"/>
          <p:cNvSpPr>
            <a:spLocks noGrp="1"/>
          </p:cNvSpPr>
          <p:nvPr>
            <p:ph type="sldNum" sz="quarter" idx="11"/>
          </p:nvPr>
        </p:nvSpPr>
        <p:spPr/>
        <p:txBody>
          <a:bodyPr rtlCol="0"/>
          <a:lstStyle/>
          <a:p>
            <a:fld id="{277B2CE5-35B8-4760-A584-03A062AFD40E}" type="slidenum">
              <a:rPr lang="fr-FR" smtClean="0"/>
              <a:t>‹N°›</a:t>
            </a:fld>
            <a:endParaRPr lang="fr-FR"/>
          </a:p>
        </p:txBody>
      </p:sp>
      <p:sp>
        <p:nvSpPr>
          <p:cNvPr id="28" name="Espace réservé du pied de page 27"/>
          <p:cNvSpPr>
            <a:spLocks noGrp="1"/>
          </p:cNvSpPr>
          <p:nvPr>
            <p:ph type="ftr" sz="quarter" idx="12"/>
          </p:nvPr>
        </p:nvSpPr>
        <p:spPr/>
        <p:txBody>
          <a:bodyPr rtlCol="0"/>
          <a:lstStyle/>
          <a:p>
            <a:r>
              <a:rPr lang="fr-FR"/>
              <a:t>Faculté des langues</a:t>
            </a:r>
          </a:p>
        </p:txBody>
      </p:sp>
    </p:spTree>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fr-FR"/>
              <a:t>Modifiez le style du titre</a:t>
            </a:r>
            <a:endParaRPr kumimoji="0" lang="en-US"/>
          </a:p>
        </p:txBody>
      </p:sp>
      <p:sp>
        <p:nvSpPr>
          <p:cNvPr id="3" name="Espace réservé de la date 2"/>
          <p:cNvSpPr>
            <a:spLocks noGrp="1"/>
          </p:cNvSpPr>
          <p:nvPr>
            <p:ph type="dt" sz="half" idx="10"/>
          </p:nvPr>
        </p:nvSpPr>
        <p:spPr>
          <a:xfrm>
            <a:off x="6583680" y="612648"/>
            <a:ext cx="957264" cy="457200"/>
          </a:xfrm>
        </p:spPr>
        <p:txBody>
          <a:bodyPr/>
          <a:lstStyle/>
          <a:p>
            <a:fld id="{8D10B38F-122F-468E-9071-FA57FF99E7D4}" type="datetime1">
              <a:rPr lang="fr-FR" smtClean="0"/>
              <a:t>09/09/2019</a:t>
            </a:fld>
            <a:endParaRPr lang="fr-FR"/>
          </a:p>
        </p:txBody>
      </p:sp>
      <p:sp>
        <p:nvSpPr>
          <p:cNvPr id="4" name="Espace réservé du pied de page 3"/>
          <p:cNvSpPr>
            <a:spLocks noGrp="1"/>
          </p:cNvSpPr>
          <p:nvPr>
            <p:ph type="ftr" sz="quarter" idx="11"/>
          </p:nvPr>
        </p:nvSpPr>
        <p:spPr>
          <a:xfrm>
            <a:off x="5257800" y="612648"/>
            <a:ext cx="1325880" cy="457200"/>
          </a:xfrm>
        </p:spPr>
        <p:txBody>
          <a:bodyPr/>
          <a:lstStyle/>
          <a:p>
            <a:r>
              <a:rPr lang="fr-FR"/>
              <a:t>Faculté des langues</a:t>
            </a:r>
          </a:p>
        </p:txBody>
      </p:sp>
      <p:sp>
        <p:nvSpPr>
          <p:cNvPr id="5" name="Espace réservé du numéro de diapositive 4"/>
          <p:cNvSpPr>
            <a:spLocks noGrp="1"/>
          </p:cNvSpPr>
          <p:nvPr>
            <p:ph type="sldNum" sz="quarter" idx="12"/>
          </p:nvPr>
        </p:nvSpPr>
        <p:spPr>
          <a:xfrm>
            <a:off x="8174736" y="2272"/>
            <a:ext cx="762000" cy="365760"/>
          </a:xfrm>
        </p:spPr>
        <p:txBody>
          <a:bodyPr/>
          <a:lstStyle/>
          <a:p>
            <a:fld id="{277B2CE5-35B8-4760-A584-03A062AFD40E}" type="slidenum">
              <a:rPr lang="fr-FR" smtClean="0"/>
              <a:t>‹N°›</a:t>
            </a:fld>
            <a:endParaRPr lang="fr-FR"/>
          </a:p>
        </p:txBody>
      </p:sp>
    </p:spTree>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C55EED68-B132-4A87-9735-F12F285A5A4D}" type="datetime1">
              <a:rPr lang="fr-FR" smtClean="0"/>
              <a:t>09/09/2019</a:t>
            </a:fld>
            <a:endParaRPr lang="fr-FR"/>
          </a:p>
        </p:txBody>
      </p:sp>
      <p:sp>
        <p:nvSpPr>
          <p:cNvPr id="3" name="Espace réservé du pied de page 2"/>
          <p:cNvSpPr>
            <a:spLocks noGrp="1"/>
          </p:cNvSpPr>
          <p:nvPr>
            <p:ph type="ftr" sz="quarter" idx="11"/>
          </p:nvPr>
        </p:nvSpPr>
        <p:spPr/>
        <p:txBody>
          <a:bodyPr/>
          <a:lstStyle/>
          <a:p>
            <a:r>
              <a:rPr lang="fr-FR"/>
              <a:t>Faculté des langues</a:t>
            </a:r>
          </a:p>
        </p:txBody>
      </p:sp>
      <p:sp>
        <p:nvSpPr>
          <p:cNvPr id="4" name="Espace réservé du numéro de diapositive 3"/>
          <p:cNvSpPr>
            <a:spLocks noGrp="1"/>
          </p:cNvSpPr>
          <p:nvPr>
            <p:ph type="sldNum" sz="quarter" idx="12"/>
          </p:nvPr>
        </p:nvSpPr>
        <p:spPr/>
        <p:txBody>
          <a:bodyPr/>
          <a:lstStyle/>
          <a:p>
            <a:fld id="{277B2CE5-35B8-4760-A584-03A062AFD40E}" type="slidenum">
              <a:rPr lang="fr-FR" smtClean="0"/>
              <a:t>‹N°›</a:t>
            </a:fld>
            <a:endParaRPr lang="fr-FR"/>
          </a:p>
        </p:txBody>
      </p:sp>
    </p:spTree>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353496" y="1101970"/>
            <a:ext cx="3383280" cy="877824"/>
          </a:xfrm>
        </p:spPr>
        <p:txBody>
          <a:bodyPr anchor="b"/>
          <a:lstStyle>
            <a:lvl1pPr algn="l">
              <a:buNone/>
              <a:defRPr sz="1800" b="1"/>
            </a:lvl1pPr>
          </a:lstStyle>
          <a:p>
            <a:r>
              <a:rPr kumimoji="0" lang="fr-FR"/>
              <a:t>Modifiez le style du titre</a:t>
            </a:r>
            <a:endParaRPr kumimoji="0" lang="en-US"/>
          </a:p>
        </p:txBody>
      </p:sp>
      <p:sp>
        <p:nvSpPr>
          <p:cNvPr id="3" name="Espace réservé du texte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fr-FR"/>
              <a:t>Modifiez les styles du texte du masque</a:t>
            </a:r>
          </a:p>
        </p:txBody>
      </p:sp>
      <p:sp>
        <p:nvSpPr>
          <p:cNvPr id="4" name="Espace réservé du contenu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fr-FR"/>
              <a:t>Modifiez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5" name="Espace réservé de la date 4"/>
          <p:cNvSpPr>
            <a:spLocks noGrp="1"/>
          </p:cNvSpPr>
          <p:nvPr>
            <p:ph type="dt" sz="half" idx="10"/>
          </p:nvPr>
        </p:nvSpPr>
        <p:spPr/>
        <p:txBody>
          <a:bodyPr/>
          <a:lstStyle/>
          <a:p>
            <a:fld id="{285541F1-9306-4B82-9D52-0C988E736167}" type="datetime1">
              <a:rPr lang="fr-FR" smtClean="0"/>
              <a:t>09/09/2019</a:t>
            </a:fld>
            <a:endParaRPr lang="fr-FR"/>
          </a:p>
        </p:txBody>
      </p:sp>
      <p:sp>
        <p:nvSpPr>
          <p:cNvPr id="6" name="Espace réservé du pied de page 5"/>
          <p:cNvSpPr>
            <a:spLocks noGrp="1"/>
          </p:cNvSpPr>
          <p:nvPr>
            <p:ph type="ftr" sz="quarter" idx="11"/>
          </p:nvPr>
        </p:nvSpPr>
        <p:spPr/>
        <p:txBody>
          <a:bodyPr/>
          <a:lstStyle/>
          <a:p>
            <a:r>
              <a:rPr lang="fr-FR"/>
              <a:t>Faculté des langues</a:t>
            </a:r>
          </a:p>
        </p:txBody>
      </p:sp>
      <p:sp>
        <p:nvSpPr>
          <p:cNvPr id="7" name="Espace réservé du numéro de diapositive 6"/>
          <p:cNvSpPr>
            <a:spLocks noGrp="1"/>
          </p:cNvSpPr>
          <p:nvPr>
            <p:ph type="sldNum" sz="quarter" idx="12"/>
          </p:nvPr>
        </p:nvSpPr>
        <p:spPr/>
        <p:txBody>
          <a:bodyPr/>
          <a:lstStyle/>
          <a:p>
            <a:fld id="{277B2CE5-35B8-4760-A584-03A062AFD40E}" type="slidenum">
              <a:rPr lang="fr-FR" smtClean="0"/>
              <a:t>‹N°›</a:t>
            </a:fld>
            <a:endParaRPr lang="fr-FR"/>
          </a:p>
        </p:txBody>
      </p:sp>
    </p:spTree>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fr-FR"/>
              <a:t>Modifiez le style du titre</a:t>
            </a:r>
            <a:endParaRPr kumimoji="0" lang="en-US"/>
          </a:p>
        </p:txBody>
      </p:sp>
      <p:sp>
        <p:nvSpPr>
          <p:cNvPr id="3" name="Espace réservé pour une image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fr-FR"/>
              <a:t>Cliquez sur l'icône pour ajouter une image</a:t>
            </a:r>
            <a:endParaRPr kumimoji="0" lang="en-US" dirty="0"/>
          </a:p>
        </p:txBody>
      </p:sp>
      <p:sp>
        <p:nvSpPr>
          <p:cNvPr id="4" name="Espace réservé du texte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fr-FR"/>
              <a:t>Modifiez les styles du texte du masque</a:t>
            </a:r>
          </a:p>
        </p:txBody>
      </p:sp>
      <p:sp>
        <p:nvSpPr>
          <p:cNvPr id="5" name="Espace réservé de la date 4"/>
          <p:cNvSpPr>
            <a:spLocks noGrp="1"/>
          </p:cNvSpPr>
          <p:nvPr>
            <p:ph type="dt" sz="half" idx="10"/>
          </p:nvPr>
        </p:nvSpPr>
        <p:spPr/>
        <p:txBody>
          <a:bodyPr/>
          <a:lstStyle/>
          <a:p>
            <a:fld id="{8AFCD156-4D4B-4A57-B805-E7E7DDDDD1A9}" type="datetime1">
              <a:rPr lang="fr-FR" smtClean="0"/>
              <a:t>09/09/2019</a:t>
            </a:fld>
            <a:endParaRPr lang="fr-FR"/>
          </a:p>
        </p:txBody>
      </p:sp>
      <p:sp>
        <p:nvSpPr>
          <p:cNvPr id="6" name="Espace réservé du pied de page 5"/>
          <p:cNvSpPr>
            <a:spLocks noGrp="1"/>
          </p:cNvSpPr>
          <p:nvPr>
            <p:ph type="ftr" sz="quarter" idx="11"/>
          </p:nvPr>
        </p:nvSpPr>
        <p:spPr/>
        <p:txBody>
          <a:bodyPr/>
          <a:lstStyle/>
          <a:p>
            <a:r>
              <a:rPr lang="fr-FR"/>
              <a:t>Faculté des langues</a:t>
            </a:r>
          </a:p>
        </p:txBody>
      </p:sp>
      <p:sp>
        <p:nvSpPr>
          <p:cNvPr id="7" name="Espace réservé du numéro de diapositive 6"/>
          <p:cNvSpPr>
            <a:spLocks noGrp="1"/>
          </p:cNvSpPr>
          <p:nvPr>
            <p:ph type="sldNum" sz="quarter" idx="12"/>
          </p:nvPr>
        </p:nvSpPr>
        <p:spPr/>
        <p:txBody>
          <a:bodyPr/>
          <a:lstStyle/>
          <a:p>
            <a:fld id="{277B2CE5-35B8-4760-A584-03A062AFD40E}" type="slidenum">
              <a:rPr lang="fr-FR" smtClean="0"/>
              <a:t>‹N°›</a:t>
            </a:fld>
            <a:endParaRPr lang="fr-FR"/>
          </a:p>
        </p:txBody>
      </p:sp>
    </p:spTree>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ectangle à coins arrondis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ectangle à coins arrondis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space réservé du titre 21"/>
          <p:cNvSpPr>
            <a:spLocks noGrp="1"/>
          </p:cNvSpPr>
          <p:nvPr>
            <p:ph type="title"/>
          </p:nvPr>
        </p:nvSpPr>
        <p:spPr>
          <a:xfrm>
            <a:off x="457200" y="1143000"/>
            <a:ext cx="8229600" cy="1066800"/>
          </a:xfrm>
          <a:prstGeom prst="rect">
            <a:avLst/>
          </a:prstGeom>
        </p:spPr>
        <p:txBody>
          <a:bodyPr vert="horz" anchor="ctr">
            <a:normAutofit/>
          </a:bodyPr>
          <a:lstStyle/>
          <a:p>
            <a:r>
              <a:rPr kumimoji="0" lang="fr-FR"/>
              <a:t>Modifiez le style du titre</a:t>
            </a:r>
            <a:endParaRPr kumimoji="0" lang="en-US"/>
          </a:p>
        </p:txBody>
      </p:sp>
      <p:sp>
        <p:nvSpPr>
          <p:cNvPr id="13" name="Espace réservé du texte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fr-FR"/>
              <a:t>Modifiez les styles du texte du masque</a:t>
            </a:r>
          </a:p>
          <a:p>
            <a:pPr lvl="1" eaLnBrk="1" latinLnBrk="0" hangingPunct="1"/>
            <a:r>
              <a:rPr kumimoji="0" lang="fr-FR"/>
              <a:t>Deuxième niveau</a:t>
            </a:r>
          </a:p>
          <a:p>
            <a:pPr lvl="2" eaLnBrk="1" latinLnBrk="0" hangingPunct="1"/>
            <a:r>
              <a:rPr kumimoji="0" lang="fr-FR"/>
              <a:t>Troisième niveau</a:t>
            </a:r>
          </a:p>
          <a:p>
            <a:pPr lvl="3" eaLnBrk="1" latinLnBrk="0" hangingPunct="1"/>
            <a:r>
              <a:rPr kumimoji="0" lang="fr-FR"/>
              <a:t>Quatrième niveau</a:t>
            </a:r>
          </a:p>
          <a:p>
            <a:pPr lvl="4" eaLnBrk="1" latinLnBrk="0" hangingPunct="1"/>
            <a:r>
              <a:rPr kumimoji="0" lang="fr-FR"/>
              <a:t>Cinquième niveau</a:t>
            </a:r>
            <a:endParaRPr kumimoji="0" lang="en-US"/>
          </a:p>
        </p:txBody>
      </p:sp>
      <p:sp>
        <p:nvSpPr>
          <p:cNvPr id="14" name="Espace réservé de la date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BC8A68D6-A736-4FCD-B22E-F1AC5604E473}" type="datetime1">
              <a:rPr lang="fr-FR" smtClean="0"/>
              <a:t>09/09/2019</a:t>
            </a:fld>
            <a:endParaRPr lang="fr-FR"/>
          </a:p>
        </p:txBody>
      </p:sp>
      <p:sp>
        <p:nvSpPr>
          <p:cNvPr id="3" name="Espace réservé du pied de page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r>
              <a:rPr lang="fr-FR"/>
              <a:t>Faculté des langues</a:t>
            </a:r>
          </a:p>
        </p:txBody>
      </p:sp>
      <p:sp>
        <p:nvSpPr>
          <p:cNvPr id="23" name="Espace réservé du numéro de diapositive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277B2CE5-35B8-4760-A584-03A062AFD40E}" type="slidenum">
              <a:rPr lang="fr-FR" smtClean="0"/>
              <a:t>‹N°›</a:t>
            </a:fld>
            <a:endParaRPr lang="fr-F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cover/>
  </p:transition>
  <p:hf hd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hyperlink" Target="http://www.univ-lyon3.fr/" TargetMode="Externa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hyperlink" Target="https://facdeslangues.univ-lyon3.fr/licence-langues-etrangeres-appliquees-anglais-arabe"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cuisine.org/recettes/lapin/moutarde.html" TargetMode="Externa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hyperlink" Target="https://pix.beta.gouv.fr/"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67544" y="476672"/>
            <a:ext cx="8458200" cy="2808312"/>
          </a:xfrm>
        </p:spPr>
        <p:txBody>
          <a:bodyPr>
            <a:normAutofit fontScale="90000"/>
          </a:bodyPr>
          <a:lstStyle/>
          <a:p>
            <a:pPr algn="ctr"/>
            <a:r>
              <a:rPr lang="fr-FR" dirty="0"/>
              <a:t>Informatique </a:t>
            </a:r>
            <a:br>
              <a:rPr lang="fr-FR" dirty="0"/>
            </a:br>
            <a:r>
              <a:rPr lang="fr-FR" dirty="0" smtClean="0"/>
              <a:t>(Outils numériques)</a:t>
            </a:r>
            <a:r>
              <a:rPr lang="fr-FR" dirty="0"/>
              <a:t/>
            </a:r>
            <a:br>
              <a:rPr lang="fr-FR" dirty="0"/>
            </a:br>
            <a:r>
              <a:rPr lang="fr-FR" dirty="0"/>
              <a:t/>
            </a:r>
            <a:br>
              <a:rPr lang="fr-FR" dirty="0"/>
            </a:br>
            <a:r>
              <a:rPr lang="fr-FR" sz="3600" dirty="0"/>
              <a:t>Les technologies de l’information et le monde de l’internet</a:t>
            </a:r>
          </a:p>
        </p:txBody>
      </p:sp>
      <p:sp>
        <p:nvSpPr>
          <p:cNvPr id="3" name="Sous-titre 2"/>
          <p:cNvSpPr>
            <a:spLocks noGrp="1"/>
          </p:cNvSpPr>
          <p:nvPr>
            <p:ph type="subTitle" idx="1"/>
          </p:nvPr>
        </p:nvSpPr>
        <p:spPr>
          <a:xfrm>
            <a:off x="457200" y="3861048"/>
            <a:ext cx="4953000" cy="1215426"/>
          </a:xfrm>
        </p:spPr>
        <p:txBody>
          <a:bodyPr>
            <a:normAutofit/>
          </a:bodyPr>
          <a:lstStyle/>
          <a:p>
            <a:r>
              <a:rPr lang="fr-FR" sz="2000" dirty="0"/>
              <a:t>Internet d’hier, </a:t>
            </a:r>
          </a:p>
          <a:p>
            <a:r>
              <a:rPr lang="fr-FR" sz="2000" dirty="0"/>
              <a:t>Internet d’aujourd’hui,</a:t>
            </a:r>
          </a:p>
          <a:p>
            <a:r>
              <a:rPr lang="fr-FR" sz="2000" dirty="0"/>
              <a:t>Internet de...</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5229200"/>
            <a:ext cx="1724025" cy="161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5229200"/>
            <a:ext cx="6248400" cy="134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988469"/>
      </p:ext>
    </p:extLst>
  </p:cSld>
  <p:clrMapOvr>
    <a:masterClrMapping/>
  </p:clrMapOvr>
  <p:transition spd="slow">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Programme de </a:t>
            </a:r>
            <a:r>
              <a:rPr lang="fr-FR" dirty="0"/>
              <a:t>formation PIX</a:t>
            </a:r>
            <a:endParaRPr lang="fr-FR" dirty="0"/>
          </a:p>
        </p:txBody>
      </p:sp>
      <p:sp>
        <p:nvSpPr>
          <p:cNvPr id="4" name="Espace réservé du pied de page 3"/>
          <p:cNvSpPr>
            <a:spLocks noGrp="1"/>
          </p:cNvSpPr>
          <p:nvPr>
            <p:ph type="ftr" sz="quarter" idx="11"/>
          </p:nvPr>
        </p:nvSpPr>
        <p:spPr/>
        <p:txBody>
          <a:bodyPr/>
          <a:lstStyle/>
          <a:p>
            <a:r>
              <a:rPr lang="fr-FR"/>
              <a:t>Faculté des langues</a:t>
            </a:r>
          </a:p>
        </p:txBody>
      </p:sp>
      <p:sp>
        <p:nvSpPr>
          <p:cNvPr id="5" name="Espace réservé du numéro de diapositive 4"/>
          <p:cNvSpPr>
            <a:spLocks noGrp="1"/>
          </p:cNvSpPr>
          <p:nvPr>
            <p:ph type="sldNum" sz="quarter" idx="12"/>
          </p:nvPr>
        </p:nvSpPr>
        <p:spPr/>
        <p:txBody>
          <a:bodyPr/>
          <a:lstStyle/>
          <a:p>
            <a:fld id="{277B2CE5-35B8-4760-A584-03A062AFD40E}" type="slidenum">
              <a:rPr lang="fr-FR" smtClean="0"/>
              <a:t>10</a:t>
            </a:fld>
            <a:endParaRPr lang="fr-FR"/>
          </a:p>
        </p:txBody>
      </p:sp>
      <p:pic>
        <p:nvPicPr>
          <p:cNvPr id="7" name="Image 6"/>
          <p:cNvPicPr>
            <a:picLocks noChangeAspect="1"/>
          </p:cNvPicPr>
          <p:nvPr/>
        </p:nvPicPr>
        <p:blipFill>
          <a:blip r:embed="rId2"/>
          <a:stretch>
            <a:fillRect/>
          </a:stretch>
        </p:blipFill>
        <p:spPr>
          <a:xfrm>
            <a:off x="1115616" y="1841496"/>
            <a:ext cx="6606496" cy="4986153"/>
          </a:xfrm>
          <a:prstGeom prst="rect">
            <a:avLst/>
          </a:prstGeom>
        </p:spPr>
      </p:pic>
    </p:spTree>
    <p:extLst>
      <p:ext uri="{BB962C8B-B14F-4D97-AF65-F5344CB8AC3E}">
        <p14:creationId xmlns:p14="http://schemas.microsoft.com/office/powerpoint/2010/main" val="2186350773"/>
      </p:ext>
    </p:extLst>
  </p:cSld>
  <p:clrMapOvr>
    <a:masterClrMapping/>
  </p:clrMapOvr>
  <p:transition spd="slow">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Programme de </a:t>
            </a:r>
            <a:r>
              <a:rPr lang="fr-FR" dirty="0" smtClean="0"/>
              <a:t>formation PIX</a:t>
            </a:r>
            <a:endParaRPr lang="fr-FR" dirty="0"/>
          </a:p>
        </p:txBody>
      </p:sp>
      <p:sp>
        <p:nvSpPr>
          <p:cNvPr id="3" name="Espace réservé du texte 2"/>
          <p:cNvSpPr>
            <a:spLocks noGrp="1"/>
          </p:cNvSpPr>
          <p:nvPr>
            <p:ph type="body" idx="1"/>
          </p:nvPr>
        </p:nvSpPr>
        <p:spPr>
          <a:xfrm>
            <a:off x="755575" y="1844824"/>
            <a:ext cx="7739137" cy="4680520"/>
          </a:xfrm>
        </p:spPr>
        <p:txBody>
          <a:bodyPr>
            <a:normAutofit/>
          </a:bodyPr>
          <a:lstStyle/>
          <a:p>
            <a:pPr marL="388620" indent="-342900">
              <a:buFont typeface="Wingdings" panose="05000000000000000000" pitchFamily="2" charset="2"/>
              <a:buChar char="§"/>
            </a:pPr>
            <a:endParaRPr lang="fr-FR" dirty="0"/>
          </a:p>
          <a:p>
            <a:pPr marL="502920" indent="-457200">
              <a:buAutoNum type="arabicPeriod"/>
            </a:pPr>
            <a:r>
              <a:rPr lang="fr-FR" b="1" dirty="0" smtClean="0"/>
              <a:t>Informations </a:t>
            </a:r>
            <a:r>
              <a:rPr lang="fr-FR" b="1" dirty="0"/>
              <a:t>et </a:t>
            </a:r>
            <a:r>
              <a:rPr lang="fr-FR" b="1" dirty="0" smtClean="0"/>
              <a:t>données</a:t>
            </a:r>
          </a:p>
          <a:p>
            <a:pPr marL="502920" indent="-457200">
              <a:buAutoNum type="arabicPeriod"/>
            </a:pPr>
            <a:endParaRPr lang="fr-FR" b="1" dirty="0" smtClean="0"/>
          </a:p>
          <a:p>
            <a:pPr marL="502920" indent="-457200">
              <a:buFont typeface="Georgia"/>
              <a:buAutoNum type="arabicPeriod"/>
            </a:pPr>
            <a:r>
              <a:rPr lang="fr-FR" b="1" dirty="0"/>
              <a:t>Communication et </a:t>
            </a:r>
            <a:r>
              <a:rPr lang="fr-FR" b="1" dirty="0" smtClean="0"/>
              <a:t>collaboration</a:t>
            </a:r>
          </a:p>
          <a:p>
            <a:pPr marL="502920" indent="-457200">
              <a:buFont typeface="Georgia"/>
              <a:buAutoNum type="arabicPeriod"/>
            </a:pPr>
            <a:endParaRPr lang="fr-FR" b="1" dirty="0" smtClean="0"/>
          </a:p>
          <a:p>
            <a:pPr marL="502920" indent="-457200">
              <a:buFont typeface="Georgia"/>
              <a:buAutoNum type="arabicPeriod"/>
            </a:pPr>
            <a:r>
              <a:rPr lang="fr-FR" b="1" dirty="0"/>
              <a:t>Création de </a:t>
            </a:r>
            <a:r>
              <a:rPr lang="fr-FR" b="1" dirty="0" smtClean="0"/>
              <a:t>contenu</a:t>
            </a:r>
          </a:p>
          <a:p>
            <a:pPr marL="502920" indent="-457200">
              <a:buFont typeface="Georgia"/>
              <a:buAutoNum type="arabicPeriod"/>
            </a:pPr>
            <a:endParaRPr lang="fr-FR" b="1" dirty="0" smtClean="0"/>
          </a:p>
          <a:p>
            <a:pPr marL="502920" indent="-457200">
              <a:buFont typeface="Georgia"/>
              <a:buAutoNum type="arabicPeriod"/>
            </a:pPr>
            <a:r>
              <a:rPr lang="fr-FR" b="1" dirty="0"/>
              <a:t>Protection et </a:t>
            </a:r>
            <a:r>
              <a:rPr lang="fr-FR" b="1" dirty="0" smtClean="0"/>
              <a:t>sécurité</a:t>
            </a:r>
          </a:p>
          <a:p>
            <a:pPr marL="502920" indent="-457200">
              <a:buFont typeface="Georgia"/>
              <a:buAutoNum type="arabicPeriod"/>
            </a:pPr>
            <a:endParaRPr lang="fr-FR" b="1" dirty="0" smtClean="0"/>
          </a:p>
          <a:p>
            <a:pPr marL="502920" indent="-457200">
              <a:buFont typeface="Georgia"/>
              <a:buAutoNum type="arabicPeriod"/>
            </a:pPr>
            <a:r>
              <a:rPr lang="fr-FR" b="1" dirty="0"/>
              <a:t>Environnement numérique</a:t>
            </a:r>
          </a:p>
          <a:p>
            <a:pPr marL="502920" indent="-457200">
              <a:buFont typeface="Georgia"/>
              <a:buAutoNum type="arabicPeriod"/>
            </a:pPr>
            <a:endParaRPr lang="fr-FR" b="1" dirty="0"/>
          </a:p>
          <a:p>
            <a:pPr marL="502920" indent="-457200">
              <a:buFont typeface="Georgia"/>
              <a:buAutoNum type="arabicPeriod"/>
            </a:pPr>
            <a:endParaRPr lang="fr-FR" b="1" dirty="0"/>
          </a:p>
          <a:p>
            <a:pPr marL="502920" indent="-457200">
              <a:buFont typeface="Georgia"/>
              <a:buAutoNum type="arabicPeriod"/>
            </a:pPr>
            <a:endParaRPr lang="fr-FR" b="1" dirty="0" smtClean="0"/>
          </a:p>
          <a:p>
            <a:pPr marL="502920" indent="-457200">
              <a:buFont typeface="Georgia"/>
              <a:buAutoNum type="arabicPeriod"/>
            </a:pPr>
            <a:endParaRPr lang="fr-FR" b="1" dirty="0"/>
          </a:p>
          <a:p>
            <a:endParaRPr lang="fr-FR" b="1" dirty="0"/>
          </a:p>
        </p:txBody>
      </p:sp>
      <p:sp>
        <p:nvSpPr>
          <p:cNvPr id="4" name="Espace réservé du pied de page 3"/>
          <p:cNvSpPr>
            <a:spLocks noGrp="1"/>
          </p:cNvSpPr>
          <p:nvPr>
            <p:ph type="ftr" sz="quarter" idx="11"/>
          </p:nvPr>
        </p:nvSpPr>
        <p:spPr/>
        <p:txBody>
          <a:bodyPr/>
          <a:lstStyle/>
          <a:p>
            <a:r>
              <a:rPr lang="fr-FR"/>
              <a:t>Faculté des langues</a:t>
            </a:r>
          </a:p>
        </p:txBody>
      </p:sp>
      <p:sp>
        <p:nvSpPr>
          <p:cNvPr id="5" name="Espace réservé du numéro de diapositive 4"/>
          <p:cNvSpPr>
            <a:spLocks noGrp="1"/>
          </p:cNvSpPr>
          <p:nvPr>
            <p:ph type="sldNum" sz="quarter" idx="12"/>
          </p:nvPr>
        </p:nvSpPr>
        <p:spPr/>
        <p:txBody>
          <a:bodyPr/>
          <a:lstStyle/>
          <a:p>
            <a:fld id="{277B2CE5-35B8-4760-A584-03A062AFD40E}" type="slidenum">
              <a:rPr lang="fr-FR" smtClean="0"/>
              <a:t>11</a:t>
            </a:fld>
            <a:endParaRPr lang="fr-FR"/>
          </a:p>
        </p:txBody>
      </p:sp>
    </p:spTree>
    <p:extLst>
      <p:ext uri="{BB962C8B-B14F-4D97-AF65-F5344CB8AC3E}">
        <p14:creationId xmlns:p14="http://schemas.microsoft.com/office/powerpoint/2010/main" val="3389840492"/>
      </p:ext>
    </p:extLst>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Programme de formation</a:t>
            </a:r>
          </a:p>
        </p:txBody>
      </p:sp>
      <p:sp>
        <p:nvSpPr>
          <p:cNvPr id="3" name="Espace réservé du texte 2"/>
          <p:cNvSpPr>
            <a:spLocks noGrp="1"/>
          </p:cNvSpPr>
          <p:nvPr>
            <p:ph type="body" idx="1"/>
          </p:nvPr>
        </p:nvSpPr>
        <p:spPr>
          <a:xfrm>
            <a:off x="755575" y="1844824"/>
            <a:ext cx="7739137" cy="4680520"/>
          </a:xfrm>
        </p:spPr>
        <p:txBody>
          <a:bodyPr>
            <a:normAutofit/>
          </a:bodyPr>
          <a:lstStyle/>
          <a:p>
            <a:pPr marL="388620" indent="-342900">
              <a:buFont typeface="Wingdings" panose="05000000000000000000" pitchFamily="2" charset="2"/>
              <a:buChar char="§"/>
            </a:pPr>
            <a:endParaRPr lang="fr-FR" dirty="0"/>
          </a:p>
          <a:p>
            <a:r>
              <a:rPr lang="fr-FR" b="1" dirty="0"/>
              <a:t>1. Informations et données</a:t>
            </a:r>
          </a:p>
          <a:p>
            <a:endParaRPr lang="fr-FR" b="1" dirty="0"/>
          </a:p>
        </p:txBody>
      </p:sp>
      <p:sp>
        <p:nvSpPr>
          <p:cNvPr id="4" name="Espace réservé du pied de page 3"/>
          <p:cNvSpPr>
            <a:spLocks noGrp="1"/>
          </p:cNvSpPr>
          <p:nvPr>
            <p:ph type="ftr" sz="quarter" idx="11"/>
          </p:nvPr>
        </p:nvSpPr>
        <p:spPr/>
        <p:txBody>
          <a:bodyPr/>
          <a:lstStyle/>
          <a:p>
            <a:r>
              <a:rPr lang="fr-FR"/>
              <a:t>Faculté des langues</a:t>
            </a:r>
          </a:p>
        </p:txBody>
      </p:sp>
      <p:sp>
        <p:nvSpPr>
          <p:cNvPr id="5" name="Espace réservé du numéro de diapositive 4"/>
          <p:cNvSpPr>
            <a:spLocks noGrp="1"/>
          </p:cNvSpPr>
          <p:nvPr>
            <p:ph type="sldNum" sz="quarter" idx="12"/>
          </p:nvPr>
        </p:nvSpPr>
        <p:spPr/>
        <p:txBody>
          <a:bodyPr/>
          <a:lstStyle/>
          <a:p>
            <a:fld id="{277B2CE5-35B8-4760-A584-03A062AFD40E}" type="slidenum">
              <a:rPr lang="fr-FR" smtClean="0"/>
              <a:t>12</a:t>
            </a:fld>
            <a:endParaRPr lang="fr-FR"/>
          </a:p>
        </p:txBody>
      </p:sp>
      <p:sp>
        <p:nvSpPr>
          <p:cNvPr id="6" name="Rectangle 5"/>
          <p:cNvSpPr/>
          <p:nvPr/>
        </p:nvSpPr>
        <p:spPr>
          <a:xfrm>
            <a:off x="434653" y="2780928"/>
            <a:ext cx="8136904" cy="3785652"/>
          </a:xfrm>
          <a:prstGeom prst="rect">
            <a:avLst/>
          </a:prstGeom>
        </p:spPr>
        <p:txBody>
          <a:bodyPr wrap="square">
            <a:spAutoFit/>
          </a:bodyPr>
          <a:lstStyle/>
          <a:p>
            <a:r>
              <a:rPr lang="fr-FR" sz="1600" b="1" dirty="0" smtClean="0"/>
              <a:t>1.1</a:t>
            </a:r>
            <a:r>
              <a:rPr lang="fr-FR" sz="1600" b="1" dirty="0"/>
              <a:t>. Mener une recherche et une veille d’information</a:t>
            </a:r>
          </a:p>
          <a:p>
            <a:pPr algn="just"/>
            <a:r>
              <a:rPr lang="fr-FR" sz="1600" dirty="0"/>
              <a:t>Mener une recherche et une veille d’information pour répondre à un besoin d’information et se tenir au courant de l’actualité d’un sujet (avec un moteur de recherche, au sein d’un réseau social, par abonnement à des flux ou des lettres d’information, ou tout autre moyen</a:t>
            </a:r>
            <a:r>
              <a:rPr lang="fr-FR" sz="1600" dirty="0" smtClean="0"/>
              <a:t>).</a:t>
            </a:r>
          </a:p>
          <a:p>
            <a:pPr algn="just"/>
            <a:endParaRPr lang="fr-FR" sz="1600" dirty="0"/>
          </a:p>
          <a:p>
            <a:pPr algn="just"/>
            <a:r>
              <a:rPr lang="fr-FR" sz="1600" b="1" dirty="0" smtClean="0"/>
              <a:t>1.2</a:t>
            </a:r>
            <a:r>
              <a:rPr lang="fr-FR" sz="1600" b="1" dirty="0"/>
              <a:t>. Gérer des données</a:t>
            </a:r>
          </a:p>
          <a:p>
            <a:pPr algn="just"/>
            <a:r>
              <a:rPr lang="fr-FR" sz="1600" dirty="0"/>
              <a:t>Stocker et organiser des données pour les retrouver, les conserver et en faciliter l’accès et la gestion (avec un gestionnaire de fichiers, un espace de stockage en ligne, des tags, des classeurs, des bases de données, un système d’information, etc</a:t>
            </a:r>
            <a:r>
              <a:rPr lang="fr-FR" sz="1600" dirty="0" smtClean="0"/>
              <a:t>.).</a:t>
            </a:r>
          </a:p>
          <a:p>
            <a:pPr algn="just"/>
            <a:endParaRPr lang="fr-FR" sz="1600" dirty="0"/>
          </a:p>
          <a:p>
            <a:pPr algn="just"/>
            <a:r>
              <a:rPr lang="fr-FR" sz="1600" b="1" dirty="0" smtClean="0"/>
              <a:t>1.3</a:t>
            </a:r>
            <a:r>
              <a:rPr lang="fr-FR" sz="1600" b="1" dirty="0"/>
              <a:t>. Traiter des données</a:t>
            </a:r>
          </a:p>
          <a:p>
            <a:pPr algn="just"/>
            <a:r>
              <a:rPr lang="fr-FR" sz="1600" dirty="0"/>
              <a:t>Appliquer des traitements à des données pour les analyser et les interpréter (avec un tableur, un programme, un logiciel de traitement d’enquête, une requête calcul dans une base de données, etc</a:t>
            </a:r>
            <a:r>
              <a:rPr lang="fr-FR" sz="1600" dirty="0" smtClean="0"/>
              <a:t>.).</a:t>
            </a:r>
            <a:endParaRPr lang="fr-FR" sz="1600" dirty="0"/>
          </a:p>
        </p:txBody>
      </p:sp>
    </p:spTree>
    <p:extLst>
      <p:ext uri="{BB962C8B-B14F-4D97-AF65-F5344CB8AC3E}">
        <p14:creationId xmlns:p14="http://schemas.microsoft.com/office/powerpoint/2010/main" val="595472738"/>
      </p:ext>
    </p:extLst>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Programme de formation</a:t>
            </a:r>
          </a:p>
        </p:txBody>
      </p:sp>
      <p:sp>
        <p:nvSpPr>
          <p:cNvPr id="3" name="Espace réservé du texte 2"/>
          <p:cNvSpPr>
            <a:spLocks noGrp="1"/>
          </p:cNvSpPr>
          <p:nvPr>
            <p:ph type="body" idx="1"/>
          </p:nvPr>
        </p:nvSpPr>
        <p:spPr>
          <a:xfrm>
            <a:off x="755575" y="1844824"/>
            <a:ext cx="7739137" cy="4680520"/>
          </a:xfrm>
        </p:spPr>
        <p:txBody>
          <a:bodyPr>
            <a:normAutofit/>
          </a:bodyPr>
          <a:lstStyle/>
          <a:p>
            <a:r>
              <a:rPr lang="fr-FR" b="1" dirty="0" smtClean="0"/>
              <a:t>2</a:t>
            </a:r>
            <a:r>
              <a:rPr lang="fr-FR" b="1" dirty="0"/>
              <a:t>. Communication et collaboration</a:t>
            </a:r>
          </a:p>
          <a:p>
            <a:endParaRPr lang="fr-FR" b="1" dirty="0"/>
          </a:p>
        </p:txBody>
      </p:sp>
      <p:sp>
        <p:nvSpPr>
          <p:cNvPr id="4" name="Espace réservé du pied de page 3"/>
          <p:cNvSpPr>
            <a:spLocks noGrp="1"/>
          </p:cNvSpPr>
          <p:nvPr>
            <p:ph type="ftr" sz="quarter" idx="11"/>
          </p:nvPr>
        </p:nvSpPr>
        <p:spPr/>
        <p:txBody>
          <a:bodyPr/>
          <a:lstStyle/>
          <a:p>
            <a:r>
              <a:rPr lang="fr-FR"/>
              <a:t>Faculté des langues</a:t>
            </a:r>
          </a:p>
        </p:txBody>
      </p:sp>
      <p:sp>
        <p:nvSpPr>
          <p:cNvPr id="5" name="Espace réservé du numéro de diapositive 4"/>
          <p:cNvSpPr>
            <a:spLocks noGrp="1"/>
          </p:cNvSpPr>
          <p:nvPr>
            <p:ph type="sldNum" sz="quarter" idx="12"/>
          </p:nvPr>
        </p:nvSpPr>
        <p:spPr/>
        <p:txBody>
          <a:bodyPr/>
          <a:lstStyle/>
          <a:p>
            <a:fld id="{277B2CE5-35B8-4760-A584-03A062AFD40E}" type="slidenum">
              <a:rPr lang="fr-FR" smtClean="0"/>
              <a:t>13</a:t>
            </a:fld>
            <a:endParaRPr lang="fr-FR"/>
          </a:p>
        </p:txBody>
      </p:sp>
      <p:sp>
        <p:nvSpPr>
          <p:cNvPr id="6" name="Rectangle 5"/>
          <p:cNvSpPr/>
          <p:nvPr/>
        </p:nvSpPr>
        <p:spPr>
          <a:xfrm>
            <a:off x="772715" y="2636912"/>
            <a:ext cx="7704856" cy="2800767"/>
          </a:xfrm>
          <a:prstGeom prst="rect">
            <a:avLst/>
          </a:prstGeom>
        </p:spPr>
        <p:txBody>
          <a:bodyPr wrap="square">
            <a:spAutoFit/>
          </a:bodyPr>
          <a:lstStyle/>
          <a:p>
            <a:pPr algn="just"/>
            <a:r>
              <a:rPr lang="fr-FR" sz="1600" b="1" dirty="0" smtClean="0"/>
              <a:t>2.1</a:t>
            </a:r>
            <a:r>
              <a:rPr lang="fr-FR" sz="1600" b="1" dirty="0"/>
              <a:t>. Interagir</a:t>
            </a:r>
          </a:p>
          <a:p>
            <a:pPr algn="just"/>
            <a:r>
              <a:rPr lang="fr-FR" sz="1600" dirty="0"/>
              <a:t>Interagir avec des individus et de petits groupes pour échanger dans divers contextes liés à la vie privée ou à une activité professionnelle, de façon ponctuelle et récurrente (avec une messagerie électronique, une messagerie instantanée, un système de visio-conférence, etc</a:t>
            </a:r>
            <a:r>
              <a:rPr lang="fr-FR" sz="1600" dirty="0" smtClean="0"/>
              <a:t>.).</a:t>
            </a:r>
          </a:p>
          <a:p>
            <a:pPr algn="just"/>
            <a:endParaRPr lang="fr-FR" sz="1600" dirty="0"/>
          </a:p>
          <a:p>
            <a:pPr algn="just"/>
            <a:r>
              <a:rPr lang="fr-FR" sz="1600" b="1" dirty="0" smtClean="0"/>
              <a:t>2.2</a:t>
            </a:r>
            <a:r>
              <a:rPr lang="fr-FR" sz="1600" b="1" dirty="0"/>
              <a:t>. Partager et publier</a:t>
            </a:r>
          </a:p>
          <a:p>
            <a:pPr algn="just"/>
            <a:r>
              <a:rPr lang="fr-FR" sz="1600" dirty="0"/>
              <a:t>Partager et publier des informations et des contenus pour communiquer ses propres productions ou opinions, relayer celles des autres en contexte de communication publique (avec des plateformes de partage, des réseaux sociaux, des blogs, des espaces de forum et de commentaire, des CMS, etc</a:t>
            </a:r>
            <a:r>
              <a:rPr lang="fr-FR" sz="1600" dirty="0" smtClean="0"/>
              <a:t>.).</a:t>
            </a:r>
            <a:endParaRPr lang="fr-FR" sz="1600" dirty="0"/>
          </a:p>
        </p:txBody>
      </p:sp>
    </p:spTree>
    <p:extLst>
      <p:ext uri="{BB962C8B-B14F-4D97-AF65-F5344CB8AC3E}">
        <p14:creationId xmlns:p14="http://schemas.microsoft.com/office/powerpoint/2010/main" val="732659822"/>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Programme de formation</a:t>
            </a:r>
          </a:p>
        </p:txBody>
      </p:sp>
      <p:sp>
        <p:nvSpPr>
          <p:cNvPr id="3" name="Espace réservé du texte 2"/>
          <p:cNvSpPr>
            <a:spLocks noGrp="1"/>
          </p:cNvSpPr>
          <p:nvPr>
            <p:ph type="body" idx="1"/>
          </p:nvPr>
        </p:nvSpPr>
        <p:spPr>
          <a:xfrm>
            <a:off x="755575" y="1844824"/>
            <a:ext cx="7739137" cy="4680520"/>
          </a:xfrm>
        </p:spPr>
        <p:txBody>
          <a:bodyPr>
            <a:normAutofit/>
          </a:bodyPr>
          <a:lstStyle/>
          <a:p>
            <a:r>
              <a:rPr lang="fr-FR" b="1" dirty="0" smtClean="0"/>
              <a:t>2</a:t>
            </a:r>
            <a:r>
              <a:rPr lang="fr-FR" b="1" dirty="0"/>
              <a:t>. Communication et collaboration</a:t>
            </a:r>
          </a:p>
          <a:p>
            <a:endParaRPr lang="fr-FR" b="1" dirty="0"/>
          </a:p>
        </p:txBody>
      </p:sp>
      <p:sp>
        <p:nvSpPr>
          <p:cNvPr id="4" name="Espace réservé du pied de page 3"/>
          <p:cNvSpPr>
            <a:spLocks noGrp="1"/>
          </p:cNvSpPr>
          <p:nvPr>
            <p:ph type="ftr" sz="quarter" idx="11"/>
          </p:nvPr>
        </p:nvSpPr>
        <p:spPr/>
        <p:txBody>
          <a:bodyPr/>
          <a:lstStyle/>
          <a:p>
            <a:r>
              <a:rPr lang="fr-FR"/>
              <a:t>Faculté des langues</a:t>
            </a:r>
          </a:p>
        </p:txBody>
      </p:sp>
      <p:sp>
        <p:nvSpPr>
          <p:cNvPr id="5" name="Espace réservé du numéro de diapositive 4"/>
          <p:cNvSpPr>
            <a:spLocks noGrp="1"/>
          </p:cNvSpPr>
          <p:nvPr>
            <p:ph type="sldNum" sz="quarter" idx="12"/>
          </p:nvPr>
        </p:nvSpPr>
        <p:spPr/>
        <p:txBody>
          <a:bodyPr/>
          <a:lstStyle/>
          <a:p>
            <a:fld id="{277B2CE5-35B8-4760-A584-03A062AFD40E}" type="slidenum">
              <a:rPr lang="fr-FR" smtClean="0"/>
              <a:t>14</a:t>
            </a:fld>
            <a:endParaRPr lang="fr-FR"/>
          </a:p>
        </p:txBody>
      </p:sp>
      <p:sp>
        <p:nvSpPr>
          <p:cNvPr id="6" name="Rectangle 5"/>
          <p:cNvSpPr/>
          <p:nvPr/>
        </p:nvSpPr>
        <p:spPr>
          <a:xfrm>
            <a:off x="874438" y="2636912"/>
            <a:ext cx="7704856" cy="3293209"/>
          </a:xfrm>
          <a:prstGeom prst="rect">
            <a:avLst/>
          </a:prstGeom>
        </p:spPr>
        <p:txBody>
          <a:bodyPr wrap="square">
            <a:spAutoFit/>
          </a:bodyPr>
          <a:lstStyle/>
          <a:p>
            <a:pPr algn="just"/>
            <a:r>
              <a:rPr lang="fr-FR" sz="1600" b="1" dirty="0" smtClean="0"/>
              <a:t>2.3</a:t>
            </a:r>
            <a:r>
              <a:rPr lang="fr-FR" sz="1600" b="1" dirty="0"/>
              <a:t>. Collaborer</a:t>
            </a:r>
          </a:p>
          <a:p>
            <a:pPr algn="just"/>
            <a:r>
              <a:rPr lang="fr-FR" sz="1600" dirty="0"/>
              <a:t>Collaborer dans un groupe pour réaliser un projet, </a:t>
            </a:r>
            <a:r>
              <a:rPr lang="fr-FR" sz="1600" dirty="0" err="1"/>
              <a:t>co-produire</a:t>
            </a:r>
            <a:r>
              <a:rPr lang="fr-FR" sz="1600" dirty="0"/>
              <a:t> des ressources, des connaissances, des données, et pour apprendre (avec des plateformes de travail collaboratif et de partage de document, des éditeurs en ligne, des fonctionnalités de suivi de modifications ou de gestion de versions, etc</a:t>
            </a:r>
            <a:r>
              <a:rPr lang="fr-FR" sz="1600" dirty="0" smtClean="0"/>
              <a:t>.).</a:t>
            </a:r>
          </a:p>
          <a:p>
            <a:pPr algn="just"/>
            <a:endParaRPr lang="fr-FR" sz="1600" dirty="0"/>
          </a:p>
          <a:p>
            <a:pPr algn="just"/>
            <a:r>
              <a:rPr lang="fr-FR" sz="1600" b="1" dirty="0" smtClean="0"/>
              <a:t>2.4</a:t>
            </a:r>
            <a:r>
              <a:rPr lang="fr-FR" sz="1600" b="1" dirty="0"/>
              <a:t>. S’insérer dans le monde numérique</a:t>
            </a:r>
          </a:p>
          <a:p>
            <a:pPr algn="just"/>
            <a:r>
              <a:rPr lang="fr-FR" sz="1600" dirty="0"/>
              <a:t>Maîtriser les stratégies et enjeux de la présence en ligne, et choisir ses pratiques pour se positionner en tant qu'acteur social, économique et citoyen dans le monde numérique, en lien avec ses règles, limites et potentialités, et en accord avec des valeurs et/ou pour répondre à des objectifs (avec les réseaux sociaux et les outils permettant de développer une présence publique sur le web, et en lien avec la vie citoyenne, la vie professionnelle, la vie privée, etc</a:t>
            </a:r>
            <a:r>
              <a:rPr lang="fr-FR" sz="1600" dirty="0" smtClean="0"/>
              <a:t>.).</a:t>
            </a:r>
            <a:endParaRPr lang="fr-FR" sz="1600" dirty="0"/>
          </a:p>
        </p:txBody>
      </p:sp>
    </p:spTree>
    <p:extLst>
      <p:ext uri="{BB962C8B-B14F-4D97-AF65-F5344CB8AC3E}">
        <p14:creationId xmlns:p14="http://schemas.microsoft.com/office/powerpoint/2010/main" val="3805306779"/>
      </p:ext>
    </p:extLst>
  </p:cSld>
  <p:clrMapOvr>
    <a:masterClrMapping/>
  </p:clrMapOvr>
  <p:transition spd="slow">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Programme de formation</a:t>
            </a:r>
          </a:p>
        </p:txBody>
      </p:sp>
      <p:sp>
        <p:nvSpPr>
          <p:cNvPr id="3" name="Espace réservé du texte 2"/>
          <p:cNvSpPr>
            <a:spLocks noGrp="1"/>
          </p:cNvSpPr>
          <p:nvPr>
            <p:ph type="body" idx="1"/>
          </p:nvPr>
        </p:nvSpPr>
        <p:spPr>
          <a:xfrm>
            <a:off x="755575" y="1844824"/>
            <a:ext cx="7739137" cy="4680520"/>
          </a:xfrm>
        </p:spPr>
        <p:txBody>
          <a:bodyPr>
            <a:normAutofit/>
          </a:bodyPr>
          <a:lstStyle/>
          <a:p>
            <a:r>
              <a:rPr lang="fr-FR" b="1" dirty="0" smtClean="0"/>
              <a:t>3</a:t>
            </a:r>
            <a:r>
              <a:rPr lang="fr-FR" b="1" dirty="0"/>
              <a:t>. Création de contenu</a:t>
            </a:r>
          </a:p>
          <a:p>
            <a:endParaRPr lang="fr-FR" b="1" dirty="0"/>
          </a:p>
        </p:txBody>
      </p:sp>
      <p:sp>
        <p:nvSpPr>
          <p:cNvPr id="4" name="Espace réservé du pied de page 3"/>
          <p:cNvSpPr>
            <a:spLocks noGrp="1"/>
          </p:cNvSpPr>
          <p:nvPr>
            <p:ph type="ftr" sz="quarter" idx="11"/>
          </p:nvPr>
        </p:nvSpPr>
        <p:spPr/>
        <p:txBody>
          <a:bodyPr/>
          <a:lstStyle/>
          <a:p>
            <a:r>
              <a:rPr lang="fr-FR"/>
              <a:t>Faculté des langues</a:t>
            </a:r>
          </a:p>
        </p:txBody>
      </p:sp>
      <p:sp>
        <p:nvSpPr>
          <p:cNvPr id="5" name="Espace réservé du numéro de diapositive 4"/>
          <p:cNvSpPr>
            <a:spLocks noGrp="1"/>
          </p:cNvSpPr>
          <p:nvPr>
            <p:ph type="sldNum" sz="quarter" idx="12"/>
          </p:nvPr>
        </p:nvSpPr>
        <p:spPr/>
        <p:txBody>
          <a:bodyPr/>
          <a:lstStyle/>
          <a:p>
            <a:fld id="{277B2CE5-35B8-4760-A584-03A062AFD40E}" type="slidenum">
              <a:rPr lang="fr-FR" smtClean="0"/>
              <a:t>15</a:t>
            </a:fld>
            <a:endParaRPr lang="fr-FR"/>
          </a:p>
        </p:txBody>
      </p:sp>
      <p:sp>
        <p:nvSpPr>
          <p:cNvPr id="6" name="Rectangle 5"/>
          <p:cNvSpPr/>
          <p:nvPr/>
        </p:nvSpPr>
        <p:spPr>
          <a:xfrm>
            <a:off x="759429" y="2529530"/>
            <a:ext cx="7844408" cy="2800767"/>
          </a:xfrm>
          <a:prstGeom prst="rect">
            <a:avLst/>
          </a:prstGeom>
        </p:spPr>
        <p:txBody>
          <a:bodyPr wrap="square">
            <a:spAutoFit/>
          </a:bodyPr>
          <a:lstStyle/>
          <a:p>
            <a:pPr algn="just"/>
            <a:r>
              <a:rPr lang="fr-FR" sz="1600" b="1" dirty="0" smtClean="0"/>
              <a:t>3.1</a:t>
            </a:r>
            <a:r>
              <a:rPr lang="fr-FR" sz="1600" b="1" dirty="0"/>
              <a:t>. Développer des documents textuels</a:t>
            </a:r>
          </a:p>
          <a:p>
            <a:pPr algn="just"/>
            <a:r>
              <a:rPr lang="fr-FR" sz="1600" dirty="0"/>
              <a:t>Produire des documents à contenu majoritairement textuel pour communiquer des idées, rendre compte et valoriser ses travaux (avec des logiciels de traitement de texte, de présentation, de création de page web, de carte conceptuelle, etc</a:t>
            </a:r>
            <a:r>
              <a:rPr lang="fr-FR" sz="1600" dirty="0" smtClean="0"/>
              <a:t>.).</a:t>
            </a:r>
          </a:p>
          <a:p>
            <a:pPr algn="just"/>
            <a:endParaRPr lang="fr-FR" sz="1600" dirty="0"/>
          </a:p>
          <a:p>
            <a:pPr algn="just"/>
            <a:r>
              <a:rPr lang="fr-FR" sz="1600" b="1" dirty="0" smtClean="0"/>
              <a:t>3.2</a:t>
            </a:r>
            <a:r>
              <a:rPr lang="fr-FR" sz="1600" b="1" dirty="0"/>
              <a:t>. Développer des documents multimédia</a:t>
            </a:r>
          </a:p>
          <a:p>
            <a:pPr algn="just"/>
            <a:r>
              <a:rPr lang="fr-FR" sz="1600" dirty="0"/>
              <a:t>Développer des documents à contenu multimédia pour créer ses propres productions multimédia, enrichir ses créations majoritairement textuelles ou créer une </a:t>
            </a:r>
            <a:r>
              <a:rPr lang="fr-FR" sz="1600" dirty="0" err="1"/>
              <a:t>oeuvre</a:t>
            </a:r>
            <a:r>
              <a:rPr lang="fr-FR" sz="1600" dirty="0"/>
              <a:t> transformative (</a:t>
            </a:r>
            <a:r>
              <a:rPr lang="fr-FR" sz="1600" dirty="0" err="1"/>
              <a:t>mashup</a:t>
            </a:r>
            <a:r>
              <a:rPr lang="fr-FR" sz="1600" dirty="0"/>
              <a:t>, remix, ...) (avec des logiciels de capture et d'édition d'image / son / vidéo / animation, des logiciels utiles aux </a:t>
            </a:r>
            <a:r>
              <a:rPr lang="fr-FR" sz="1600" dirty="0" err="1"/>
              <a:t>pré-traitements</a:t>
            </a:r>
            <a:r>
              <a:rPr lang="fr-FR" sz="1600" dirty="0"/>
              <a:t> avant intégration, etc</a:t>
            </a:r>
            <a:r>
              <a:rPr lang="fr-FR" sz="1600" dirty="0" smtClean="0"/>
              <a:t>.).</a:t>
            </a:r>
            <a:endParaRPr lang="fr-FR" sz="1600" dirty="0"/>
          </a:p>
        </p:txBody>
      </p:sp>
    </p:spTree>
    <p:extLst>
      <p:ext uri="{BB962C8B-B14F-4D97-AF65-F5344CB8AC3E}">
        <p14:creationId xmlns:p14="http://schemas.microsoft.com/office/powerpoint/2010/main" val="3157347572"/>
      </p:ext>
    </p:extLst>
  </p:cSld>
  <p:clrMapOvr>
    <a:masterClrMapping/>
  </p:clrMapOvr>
  <p:transition spd="slow">
    <p:cove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Programme de formation</a:t>
            </a:r>
          </a:p>
        </p:txBody>
      </p:sp>
      <p:sp>
        <p:nvSpPr>
          <p:cNvPr id="3" name="Espace réservé du texte 2"/>
          <p:cNvSpPr>
            <a:spLocks noGrp="1"/>
          </p:cNvSpPr>
          <p:nvPr>
            <p:ph type="body" idx="1"/>
          </p:nvPr>
        </p:nvSpPr>
        <p:spPr>
          <a:xfrm>
            <a:off x="755575" y="1844824"/>
            <a:ext cx="7739137" cy="4680520"/>
          </a:xfrm>
        </p:spPr>
        <p:txBody>
          <a:bodyPr>
            <a:normAutofit/>
          </a:bodyPr>
          <a:lstStyle/>
          <a:p>
            <a:r>
              <a:rPr lang="fr-FR" b="1" dirty="0" smtClean="0"/>
              <a:t>3</a:t>
            </a:r>
            <a:r>
              <a:rPr lang="fr-FR" b="1" dirty="0"/>
              <a:t>. Création de contenu</a:t>
            </a:r>
          </a:p>
          <a:p>
            <a:endParaRPr lang="fr-FR" b="1" dirty="0"/>
          </a:p>
        </p:txBody>
      </p:sp>
      <p:sp>
        <p:nvSpPr>
          <p:cNvPr id="4" name="Espace réservé du pied de page 3"/>
          <p:cNvSpPr>
            <a:spLocks noGrp="1"/>
          </p:cNvSpPr>
          <p:nvPr>
            <p:ph type="ftr" sz="quarter" idx="11"/>
          </p:nvPr>
        </p:nvSpPr>
        <p:spPr/>
        <p:txBody>
          <a:bodyPr/>
          <a:lstStyle/>
          <a:p>
            <a:r>
              <a:rPr lang="fr-FR"/>
              <a:t>Faculté des langues</a:t>
            </a:r>
          </a:p>
        </p:txBody>
      </p:sp>
      <p:sp>
        <p:nvSpPr>
          <p:cNvPr id="5" name="Espace réservé du numéro de diapositive 4"/>
          <p:cNvSpPr>
            <a:spLocks noGrp="1"/>
          </p:cNvSpPr>
          <p:nvPr>
            <p:ph type="sldNum" sz="quarter" idx="12"/>
          </p:nvPr>
        </p:nvSpPr>
        <p:spPr/>
        <p:txBody>
          <a:bodyPr/>
          <a:lstStyle/>
          <a:p>
            <a:fld id="{277B2CE5-35B8-4760-A584-03A062AFD40E}" type="slidenum">
              <a:rPr lang="fr-FR" smtClean="0"/>
              <a:t>16</a:t>
            </a:fld>
            <a:endParaRPr lang="fr-FR"/>
          </a:p>
        </p:txBody>
      </p:sp>
      <p:sp>
        <p:nvSpPr>
          <p:cNvPr id="6" name="Rectangle 5"/>
          <p:cNvSpPr/>
          <p:nvPr/>
        </p:nvSpPr>
        <p:spPr>
          <a:xfrm>
            <a:off x="755575" y="2420888"/>
            <a:ext cx="7844408" cy="3539430"/>
          </a:xfrm>
          <a:prstGeom prst="rect">
            <a:avLst/>
          </a:prstGeom>
        </p:spPr>
        <p:txBody>
          <a:bodyPr wrap="square">
            <a:spAutoFit/>
          </a:bodyPr>
          <a:lstStyle/>
          <a:p>
            <a:pPr algn="just"/>
            <a:r>
              <a:rPr lang="fr-FR" sz="1600" b="1" dirty="0" smtClean="0"/>
              <a:t>3.3</a:t>
            </a:r>
            <a:r>
              <a:rPr lang="fr-FR" sz="1600" b="1" dirty="0"/>
              <a:t>. Adapter les documents à leur finalité</a:t>
            </a:r>
          </a:p>
          <a:p>
            <a:pPr algn="just"/>
            <a:r>
              <a:rPr lang="fr-FR" sz="1600" dirty="0"/>
              <a:t>Adapter des documents de tous types en fonction de l'usage envisagé et maîtriser l'usage des licences pour permettre, faciliter et encadrer l'utilisation dans divers contextes (mise à jour fréquente, diffusion multicanale, impression, mise en ligne, projection, etc.) (avec les fonctionnalités des logiciels liées à la préparation d'impression, de projection, de mise en ligne, les outils de conversion de format, etc</a:t>
            </a:r>
            <a:r>
              <a:rPr lang="fr-FR" sz="1600" dirty="0" smtClean="0"/>
              <a:t>.).</a:t>
            </a:r>
          </a:p>
          <a:p>
            <a:pPr algn="just"/>
            <a:endParaRPr lang="fr-FR" sz="1600" dirty="0"/>
          </a:p>
          <a:p>
            <a:pPr algn="just"/>
            <a:r>
              <a:rPr lang="fr-FR" sz="1600" b="1" dirty="0" smtClean="0"/>
              <a:t>3.4</a:t>
            </a:r>
            <a:r>
              <a:rPr lang="fr-FR" sz="1600" b="1" dirty="0"/>
              <a:t>. Programmer</a:t>
            </a:r>
          </a:p>
          <a:p>
            <a:pPr algn="just"/>
            <a:r>
              <a:rPr lang="fr-FR" sz="1600" dirty="0"/>
              <a:t>Ecrire des programmes et des algorithmes pour répondre à un besoin (automatiser une tâche répétitive, accomplir des tâches complexes ou chronophages, résoudre un problème logique, etc.) et pour développer un contenu riche (jeu, site web, etc.) (avec des environnements de développement informatique simples, des logiciels de planification de tâches, etc</a:t>
            </a:r>
            <a:r>
              <a:rPr lang="fr-FR" sz="1600" dirty="0" smtClean="0"/>
              <a:t>.).</a:t>
            </a:r>
            <a:endParaRPr lang="fr-FR" sz="1600" dirty="0"/>
          </a:p>
        </p:txBody>
      </p:sp>
    </p:spTree>
    <p:extLst>
      <p:ext uri="{BB962C8B-B14F-4D97-AF65-F5344CB8AC3E}">
        <p14:creationId xmlns:p14="http://schemas.microsoft.com/office/powerpoint/2010/main" val="1839339068"/>
      </p:ext>
    </p:extLst>
  </p:cSld>
  <p:clrMapOvr>
    <a:masterClrMapping/>
  </p:clrMapOvr>
  <p:transition spd="slow">
    <p:cov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Programme de formation</a:t>
            </a:r>
          </a:p>
        </p:txBody>
      </p:sp>
      <p:sp>
        <p:nvSpPr>
          <p:cNvPr id="3" name="Espace réservé du texte 2"/>
          <p:cNvSpPr>
            <a:spLocks noGrp="1"/>
          </p:cNvSpPr>
          <p:nvPr>
            <p:ph type="body" idx="1"/>
          </p:nvPr>
        </p:nvSpPr>
        <p:spPr>
          <a:xfrm>
            <a:off x="755575" y="1844824"/>
            <a:ext cx="7739137" cy="4680520"/>
          </a:xfrm>
        </p:spPr>
        <p:txBody>
          <a:bodyPr>
            <a:normAutofit/>
          </a:bodyPr>
          <a:lstStyle/>
          <a:p>
            <a:r>
              <a:rPr lang="fr-FR" b="1" dirty="0" smtClean="0"/>
              <a:t>4</a:t>
            </a:r>
            <a:r>
              <a:rPr lang="fr-FR" b="1" dirty="0"/>
              <a:t>. Protection et sécurité</a:t>
            </a:r>
          </a:p>
          <a:p>
            <a:endParaRPr lang="fr-FR" b="1" dirty="0"/>
          </a:p>
        </p:txBody>
      </p:sp>
      <p:sp>
        <p:nvSpPr>
          <p:cNvPr id="4" name="Espace réservé du pied de page 3"/>
          <p:cNvSpPr>
            <a:spLocks noGrp="1"/>
          </p:cNvSpPr>
          <p:nvPr>
            <p:ph type="ftr" sz="quarter" idx="11"/>
          </p:nvPr>
        </p:nvSpPr>
        <p:spPr/>
        <p:txBody>
          <a:bodyPr/>
          <a:lstStyle/>
          <a:p>
            <a:r>
              <a:rPr lang="fr-FR"/>
              <a:t>Faculté des langues</a:t>
            </a:r>
          </a:p>
        </p:txBody>
      </p:sp>
      <p:sp>
        <p:nvSpPr>
          <p:cNvPr id="5" name="Espace réservé du numéro de diapositive 4"/>
          <p:cNvSpPr>
            <a:spLocks noGrp="1"/>
          </p:cNvSpPr>
          <p:nvPr>
            <p:ph type="sldNum" sz="quarter" idx="12"/>
          </p:nvPr>
        </p:nvSpPr>
        <p:spPr/>
        <p:txBody>
          <a:bodyPr/>
          <a:lstStyle/>
          <a:p>
            <a:fld id="{277B2CE5-35B8-4760-A584-03A062AFD40E}" type="slidenum">
              <a:rPr lang="fr-FR" smtClean="0"/>
              <a:t>17</a:t>
            </a:fld>
            <a:endParaRPr lang="fr-FR"/>
          </a:p>
        </p:txBody>
      </p:sp>
      <p:sp>
        <p:nvSpPr>
          <p:cNvPr id="6" name="Rectangle 5"/>
          <p:cNvSpPr/>
          <p:nvPr/>
        </p:nvSpPr>
        <p:spPr>
          <a:xfrm>
            <a:off x="755575" y="2661590"/>
            <a:ext cx="7988426" cy="3046988"/>
          </a:xfrm>
          <a:prstGeom prst="rect">
            <a:avLst/>
          </a:prstGeom>
        </p:spPr>
        <p:txBody>
          <a:bodyPr wrap="square">
            <a:spAutoFit/>
          </a:bodyPr>
          <a:lstStyle/>
          <a:p>
            <a:pPr algn="just"/>
            <a:r>
              <a:rPr lang="fr-FR" sz="1600" b="1" dirty="0" smtClean="0"/>
              <a:t>4.1</a:t>
            </a:r>
            <a:r>
              <a:rPr lang="fr-FR" sz="1600" b="1" dirty="0"/>
              <a:t>. Sécuriser l’environnement numérique</a:t>
            </a:r>
          </a:p>
          <a:p>
            <a:pPr algn="just"/>
            <a:r>
              <a:rPr lang="fr-FR" sz="1600" dirty="0"/>
              <a:t>Sécuriser les équipements, les communications et les données pour se prémunir contre les attaques, pièges, désagréments et incidents susceptibles de nuire au bon fonctionnement des matériels, logiciels, sites internet, et de compromettre les transactions et les données (avec des logiciels de protection, des techniques de chiffrement, la maîtrise de bonnes pratiques, etc</a:t>
            </a:r>
            <a:r>
              <a:rPr lang="fr-FR" sz="1600" dirty="0" smtClean="0"/>
              <a:t>.).</a:t>
            </a:r>
          </a:p>
          <a:p>
            <a:pPr algn="just"/>
            <a:endParaRPr lang="fr-FR" sz="1600" dirty="0"/>
          </a:p>
          <a:p>
            <a:pPr algn="just"/>
            <a:r>
              <a:rPr lang="fr-FR" sz="1600" b="1" dirty="0" smtClean="0"/>
              <a:t>4.2</a:t>
            </a:r>
            <a:r>
              <a:rPr lang="fr-FR" sz="1600" b="1" dirty="0"/>
              <a:t>. Protéger les données personnelles et la vie privée</a:t>
            </a:r>
          </a:p>
          <a:p>
            <a:pPr algn="just"/>
            <a:r>
              <a:rPr lang="fr-FR" sz="1600" dirty="0"/>
              <a:t>Maîtriser ses traces et gérer les données personnelles pour protéger sa vie privée et celle des autres, et adopter une pratique éclairée (avec le paramétrage des paramètres de confidentialité, la surveillance régulière de ses traces par des alertes ou autres outils, etc</a:t>
            </a:r>
            <a:r>
              <a:rPr lang="fr-FR" sz="1600" dirty="0" smtClean="0"/>
              <a:t>.).</a:t>
            </a:r>
            <a:endParaRPr lang="fr-FR" sz="1600" dirty="0"/>
          </a:p>
        </p:txBody>
      </p:sp>
    </p:spTree>
    <p:extLst>
      <p:ext uri="{BB962C8B-B14F-4D97-AF65-F5344CB8AC3E}">
        <p14:creationId xmlns:p14="http://schemas.microsoft.com/office/powerpoint/2010/main" val="465362066"/>
      </p:ext>
    </p:ext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Programme de formation</a:t>
            </a:r>
          </a:p>
        </p:txBody>
      </p:sp>
      <p:sp>
        <p:nvSpPr>
          <p:cNvPr id="3" name="Espace réservé du texte 2"/>
          <p:cNvSpPr>
            <a:spLocks noGrp="1"/>
          </p:cNvSpPr>
          <p:nvPr>
            <p:ph type="body" idx="1"/>
          </p:nvPr>
        </p:nvSpPr>
        <p:spPr>
          <a:xfrm>
            <a:off x="755575" y="1844824"/>
            <a:ext cx="7739137" cy="4680520"/>
          </a:xfrm>
        </p:spPr>
        <p:txBody>
          <a:bodyPr>
            <a:normAutofit/>
          </a:bodyPr>
          <a:lstStyle/>
          <a:p>
            <a:r>
              <a:rPr lang="fr-FR" b="1" dirty="0" smtClean="0"/>
              <a:t>4</a:t>
            </a:r>
            <a:r>
              <a:rPr lang="fr-FR" b="1" dirty="0"/>
              <a:t>. Protection et sécurité</a:t>
            </a:r>
          </a:p>
          <a:p>
            <a:endParaRPr lang="fr-FR" b="1" dirty="0"/>
          </a:p>
        </p:txBody>
      </p:sp>
      <p:sp>
        <p:nvSpPr>
          <p:cNvPr id="4" name="Espace réservé du pied de page 3"/>
          <p:cNvSpPr>
            <a:spLocks noGrp="1"/>
          </p:cNvSpPr>
          <p:nvPr>
            <p:ph type="ftr" sz="quarter" idx="11"/>
          </p:nvPr>
        </p:nvSpPr>
        <p:spPr/>
        <p:txBody>
          <a:bodyPr/>
          <a:lstStyle/>
          <a:p>
            <a:r>
              <a:rPr lang="fr-FR"/>
              <a:t>Faculté des langues</a:t>
            </a:r>
          </a:p>
        </p:txBody>
      </p:sp>
      <p:sp>
        <p:nvSpPr>
          <p:cNvPr id="5" name="Espace réservé du numéro de diapositive 4"/>
          <p:cNvSpPr>
            <a:spLocks noGrp="1"/>
          </p:cNvSpPr>
          <p:nvPr>
            <p:ph type="sldNum" sz="quarter" idx="12"/>
          </p:nvPr>
        </p:nvSpPr>
        <p:spPr/>
        <p:txBody>
          <a:bodyPr/>
          <a:lstStyle/>
          <a:p>
            <a:fld id="{277B2CE5-35B8-4760-A584-03A062AFD40E}" type="slidenum">
              <a:rPr lang="fr-FR" smtClean="0"/>
              <a:t>18</a:t>
            </a:fld>
            <a:endParaRPr lang="fr-FR"/>
          </a:p>
        </p:txBody>
      </p:sp>
      <p:sp>
        <p:nvSpPr>
          <p:cNvPr id="6" name="Rectangle 5"/>
          <p:cNvSpPr/>
          <p:nvPr/>
        </p:nvSpPr>
        <p:spPr>
          <a:xfrm>
            <a:off x="726163" y="3140968"/>
            <a:ext cx="7801813" cy="2062103"/>
          </a:xfrm>
          <a:prstGeom prst="rect">
            <a:avLst/>
          </a:prstGeom>
        </p:spPr>
        <p:txBody>
          <a:bodyPr wrap="square">
            <a:spAutoFit/>
          </a:bodyPr>
          <a:lstStyle/>
          <a:p>
            <a:pPr algn="just"/>
            <a:r>
              <a:rPr lang="fr-FR" sz="1600" b="1" dirty="0" smtClean="0"/>
              <a:t>4.3</a:t>
            </a:r>
            <a:r>
              <a:rPr lang="fr-FR" sz="1600" b="1" dirty="0"/>
              <a:t>. Protéger la santé, le bien-être et l'environnement</a:t>
            </a:r>
          </a:p>
          <a:p>
            <a:pPr algn="just"/>
            <a:r>
              <a:rPr lang="fr-FR" sz="1600" dirty="0"/>
              <a:t>Prévenir et limiter les risques générés par le numérique sur la santé, le bien- être et l'environnement mais aussi tirer parti de ses potentialités pour favoriser le développement personnel, le soin, l'inclusion dans la société et la qualité des conditions de vie, pour soi et pour les autres (avec la connaissance des effets du numérique sur la santé physique et psychique et sur l'environnement, et des pratiques, services et outils numériques dédiés au bien-être, à la santé, à l'accessibilité</a:t>
            </a:r>
            <a:r>
              <a:rPr lang="fr-FR" sz="1600" dirty="0" smtClean="0"/>
              <a:t>).</a:t>
            </a:r>
            <a:endParaRPr lang="fr-FR" sz="1600" dirty="0"/>
          </a:p>
        </p:txBody>
      </p:sp>
    </p:spTree>
    <p:extLst>
      <p:ext uri="{BB962C8B-B14F-4D97-AF65-F5344CB8AC3E}">
        <p14:creationId xmlns:p14="http://schemas.microsoft.com/office/powerpoint/2010/main" val="3473696972"/>
      </p:ext>
    </p:extLst>
  </p:cSld>
  <p:clrMapOvr>
    <a:masterClrMapping/>
  </p:clrMapOvr>
  <p:transition spd="slow">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Programme de formation</a:t>
            </a:r>
          </a:p>
        </p:txBody>
      </p:sp>
      <p:sp>
        <p:nvSpPr>
          <p:cNvPr id="3" name="Espace réservé du texte 2"/>
          <p:cNvSpPr>
            <a:spLocks noGrp="1"/>
          </p:cNvSpPr>
          <p:nvPr>
            <p:ph type="body" idx="1"/>
          </p:nvPr>
        </p:nvSpPr>
        <p:spPr>
          <a:xfrm>
            <a:off x="755575" y="1844824"/>
            <a:ext cx="7739137" cy="4680520"/>
          </a:xfrm>
        </p:spPr>
        <p:txBody>
          <a:bodyPr>
            <a:normAutofit/>
          </a:bodyPr>
          <a:lstStyle/>
          <a:p>
            <a:r>
              <a:rPr lang="fr-FR" b="1" dirty="0" smtClean="0"/>
              <a:t>5</a:t>
            </a:r>
            <a:r>
              <a:rPr lang="fr-FR" b="1" dirty="0"/>
              <a:t>. Environnement numérique</a:t>
            </a:r>
          </a:p>
          <a:p>
            <a:endParaRPr lang="fr-FR" b="1" dirty="0"/>
          </a:p>
        </p:txBody>
      </p:sp>
      <p:sp>
        <p:nvSpPr>
          <p:cNvPr id="4" name="Espace réservé du pied de page 3"/>
          <p:cNvSpPr>
            <a:spLocks noGrp="1"/>
          </p:cNvSpPr>
          <p:nvPr>
            <p:ph type="ftr" sz="quarter" idx="11"/>
          </p:nvPr>
        </p:nvSpPr>
        <p:spPr/>
        <p:txBody>
          <a:bodyPr/>
          <a:lstStyle/>
          <a:p>
            <a:r>
              <a:rPr lang="fr-FR"/>
              <a:t>Faculté des langues</a:t>
            </a:r>
          </a:p>
        </p:txBody>
      </p:sp>
      <p:sp>
        <p:nvSpPr>
          <p:cNvPr id="5" name="Espace réservé du numéro de diapositive 4"/>
          <p:cNvSpPr>
            <a:spLocks noGrp="1"/>
          </p:cNvSpPr>
          <p:nvPr>
            <p:ph type="sldNum" sz="quarter" idx="12"/>
          </p:nvPr>
        </p:nvSpPr>
        <p:spPr/>
        <p:txBody>
          <a:bodyPr/>
          <a:lstStyle/>
          <a:p>
            <a:fld id="{277B2CE5-35B8-4760-A584-03A062AFD40E}" type="slidenum">
              <a:rPr lang="fr-FR" smtClean="0"/>
              <a:t>19</a:t>
            </a:fld>
            <a:endParaRPr lang="fr-FR"/>
          </a:p>
        </p:txBody>
      </p:sp>
      <p:sp>
        <p:nvSpPr>
          <p:cNvPr id="6" name="Rectangle 5"/>
          <p:cNvSpPr/>
          <p:nvPr/>
        </p:nvSpPr>
        <p:spPr>
          <a:xfrm>
            <a:off x="768189" y="2615423"/>
            <a:ext cx="7836259" cy="3693319"/>
          </a:xfrm>
          <a:prstGeom prst="rect">
            <a:avLst/>
          </a:prstGeom>
        </p:spPr>
        <p:txBody>
          <a:bodyPr wrap="square">
            <a:spAutoFit/>
          </a:bodyPr>
          <a:lstStyle/>
          <a:p>
            <a:pPr algn="just"/>
            <a:r>
              <a:rPr lang="fr-FR" b="1" dirty="0" smtClean="0"/>
              <a:t>5.1</a:t>
            </a:r>
            <a:r>
              <a:rPr lang="fr-FR" b="1" dirty="0"/>
              <a:t>. Résoudre des problèmes techniques</a:t>
            </a:r>
          </a:p>
          <a:p>
            <a:pPr algn="just"/>
            <a:r>
              <a:rPr lang="fr-FR" dirty="0"/>
              <a:t>Résoudre des problèmes techniques pour garantir et rétablir le bon fonctionnement d'un environnement informatique (avec les outils de configuration et de maintenance des logiciels ou des systèmes d'exploitation, et en mobilisant les ressources techniques ou humaines nécessaires, etc</a:t>
            </a:r>
            <a:r>
              <a:rPr lang="fr-FR" dirty="0" smtClean="0"/>
              <a:t>.).</a:t>
            </a:r>
          </a:p>
          <a:p>
            <a:pPr algn="just"/>
            <a:endParaRPr lang="fr-FR" dirty="0"/>
          </a:p>
          <a:p>
            <a:pPr algn="just"/>
            <a:r>
              <a:rPr lang="fr-FR" b="1" dirty="0" smtClean="0"/>
              <a:t>5.2</a:t>
            </a:r>
            <a:r>
              <a:rPr lang="fr-FR" b="1" dirty="0"/>
              <a:t>. Construire un environnement numérique</a:t>
            </a:r>
          </a:p>
          <a:p>
            <a:pPr algn="just"/>
            <a:r>
              <a:rPr lang="fr-FR" dirty="0"/>
              <a:t>Installer, configurer et enrichir un environnement numérique (matériels, outils, services) pour disposer d'un cadre adapté aux activités menées, à leur contexte d'exercice ou à des valeurs (avec les outils de configuration des logiciels et des systèmes d'exploitation, l'installation de nouveaux logiciels ou la souscription à des services, etc</a:t>
            </a:r>
            <a:r>
              <a:rPr lang="fr-FR" dirty="0" smtClean="0"/>
              <a:t>.).</a:t>
            </a:r>
            <a:endParaRPr lang="fr-FR" dirty="0"/>
          </a:p>
        </p:txBody>
      </p:sp>
    </p:spTree>
    <p:extLst>
      <p:ext uri="{BB962C8B-B14F-4D97-AF65-F5344CB8AC3E}">
        <p14:creationId xmlns:p14="http://schemas.microsoft.com/office/powerpoint/2010/main" val="2444637596"/>
      </p:ext>
    </p:extLst>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800" dirty="0"/>
              <a:t>ENT – Environnement numérique de travail</a:t>
            </a:r>
          </a:p>
        </p:txBody>
      </p:sp>
      <p:sp>
        <p:nvSpPr>
          <p:cNvPr id="3" name="Espace réservé du texte 2"/>
          <p:cNvSpPr>
            <a:spLocks noGrp="1"/>
          </p:cNvSpPr>
          <p:nvPr>
            <p:ph type="body" idx="1"/>
          </p:nvPr>
        </p:nvSpPr>
        <p:spPr>
          <a:xfrm>
            <a:off x="755575" y="1844824"/>
            <a:ext cx="7739137" cy="4680520"/>
          </a:xfrm>
        </p:spPr>
        <p:txBody>
          <a:bodyPr>
            <a:normAutofit/>
          </a:bodyPr>
          <a:lstStyle/>
          <a:p>
            <a:pPr marL="109728" lvl="0" algn="ctr">
              <a:buClr>
                <a:srgbClr val="A04DA3"/>
              </a:buClr>
            </a:pPr>
            <a:endParaRPr lang="fr-FR" dirty="0">
              <a:solidFill>
                <a:prstClr val="black"/>
              </a:solidFill>
            </a:endParaRPr>
          </a:p>
          <a:p>
            <a:pPr marL="109728" lvl="0" algn="ctr">
              <a:buClr>
                <a:srgbClr val="A04DA3"/>
              </a:buClr>
            </a:pPr>
            <a:endParaRPr lang="fr-FR" dirty="0">
              <a:solidFill>
                <a:prstClr val="black"/>
              </a:solidFill>
            </a:endParaRPr>
          </a:p>
          <a:p>
            <a:pPr marL="109728" lvl="0" algn="ctr">
              <a:buClr>
                <a:srgbClr val="A04DA3"/>
              </a:buClr>
            </a:pPr>
            <a:r>
              <a:rPr lang="fr-FR" dirty="0">
                <a:solidFill>
                  <a:prstClr val="black"/>
                </a:solidFill>
              </a:rPr>
              <a:t>Connectez-vous en utilisant le réseau WIFI de l’université.</a:t>
            </a:r>
          </a:p>
          <a:p>
            <a:pPr marL="109728" lvl="0">
              <a:buClr>
                <a:srgbClr val="A04DA3"/>
              </a:buClr>
            </a:pPr>
            <a:endParaRPr lang="fr-FR" sz="2800" dirty="0">
              <a:solidFill>
                <a:prstClr val="black"/>
              </a:solidFill>
            </a:endParaRPr>
          </a:p>
          <a:p>
            <a:pPr marL="109728" lvl="0">
              <a:buClr>
                <a:srgbClr val="A04DA3"/>
              </a:buClr>
            </a:pPr>
            <a:r>
              <a:rPr lang="fr-FR" sz="2800" dirty="0">
                <a:solidFill>
                  <a:prstClr val="black"/>
                </a:solidFill>
              </a:rPr>
              <a:t>Deux accès possibles :</a:t>
            </a:r>
          </a:p>
          <a:p>
            <a:pPr lvl="3">
              <a:buClr>
                <a:srgbClr val="53548A"/>
              </a:buClr>
              <a:buFont typeface="Wingdings" panose="05000000000000000000" pitchFamily="2" charset="2"/>
              <a:buChar char="§"/>
            </a:pPr>
            <a:r>
              <a:rPr lang="fr-FR" sz="4000" dirty="0" err="1">
                <a:solidFill>
                  <a:srgbClr val="53548A"/>
                </a:solidFill>
              </a:rPr>
              <a:t>Edurom</a:t>
            </a:r>
            <a:endParaRPr lang="fr-FR" sz="4000" dirty="0">
              <a:solidFill>
                <a:srgbClr val="53548A"/>
              </a:solidFill>
            </a:endParaRPr>
          </a:p>
          <a:p>
            <a:pPr lvl="3">
              <a:buClr>
                <a:srgbClr val="53548A"/>
              </a:buClr>
              <a:buFont typeface="Wingdings" panose="05000000000000000000" pitchFamily="2" charset="2"/>
              <a:buChar char="§"/>
            </a:pPr>
            <a:r>
              <a:rPr lang="fr-FR" sz="4000" dirty="0" err="1">
                <a:solidFill>
                  <a:srgbClr val="53548A"/>
                </a:solidFill>
              </a:rPr>
              <a:t>Eduspot</a:t>
            </a:r>
            <a:endParaRPr lang="fr-FR" sz="4000" dirty="0">
              <a:solidFill>
                <a:srgbClr val="53548A"/>
              </a:solidFill>
            </a:endParaRPr>
          </a:p>
          <a:p>
            <a:endParaRPr lang="fr-FR" b="1" dirty="0"/>
          </a:p>
        </p:txBody>
      </p:sp>
      <p:sp>
        <p:nvSpPr>
          <p:cNvPr id="4" name="Espace réservé du pied de page 3"/>
          <p:cNvSpPr>
            <a:spLocks noGrp="1"/>
          </p:cNvSpPr>
          <p:nvPr>
            <p:ph type="ftr" sz="quarter" idx="11"/>
          </p:nvPr>
        </p:nvSpPr>
        <p:spPr/>
        <p:txBody>
          <a:bodyPr/>
          <a:lstStyle/>
          <a:p>
            <a:r>
              <a:rPr lang="fr-FR"/>
              <a:t>Faculté des langues</a:t>
            </a:r>
          </a:p>
        </p:txBody>
      </p:sp>
      <p:sp>
        <p:nvSpPr>
          <p:cNvPr id="5" name="Espace réservé du numéro de diapositive 4"/>
          <p:cNvSpPr>
            <a:spLocks noGrp="1"/>
          </p:cNvSpPr>
          <p:nvPr>
            <p:ph type="sldNum" sz="quarter" idx="12"/>
          </p:nvPr>
        </p:nvSpPr>
        <p:spPr/>
        <p:txBody>
          <a:bodyPr/>
          <a:lstStyle/>
          <a:p>
            <a:fld id="{277B2CE5-35B8-4760-A584-03A062AFD40E}" type="slidenum">
              <a:rPr lang="fr-FR" smtClean="0"/>
              <a:t>2</a:t>
            </a:fld>
            <a:endParaRPr lang="fr-FR"/>
          </a:p>
        </p:txBody>
      </p:sp>
    </p:spTree>
    <p:extLst>
      <p:ext uri="{BB962C8B-B14F-4D97-AF65-F5344CB8AC3E}">
        <p14:creationId xmlns:p14="http://schemas.microsoft.com/office/powerpoint/2010/main" val="1866396338"/>
      </p:ext>
    </p:extLst>
  </p:cSld>
  <p:clrMapOvr>
    <a:masterClrMapping/>
  </p:clrMapOvr>
  <p:transition spd="slow">
    <p:cove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568" y="1124744"/>
            <a:ext cx="7772400" cy="648072"/>
          </a:xfrm>
        </p:spPr>
        <p:txBody>
          <a:bodyPr/>
          <a:lstStyle/>
          <a:p>
            <a:r>
              <a:rPr lang="fr-FR" dirty="0"/>
              <a:t>Les ressources ENT</a:t>
            </a:r>
          </a:p>
        </p:txBody>
      </p:sp>
      <p:sp>
        <p:nvSpPr>
          <p:cNvPr id="3" name="Espace réservé du texte 2"/>
          <p:cNvSpPr>
            <a:spLocks noGrp="1"/>
          </p:cNvSpPr>
          <p:nvPr>
            <p:ph type="body" idx="1"/>
          </p:nvPr>
        </p:nvSpPr>
        <p:spPr>
          <a:xfrm>
            <a:off x="755575" y="1844824"/>
            <a:ext cx="7739137" cy="4680520"/>
          </a:xfrm>
        </p:spPr>
        <p:txBody>
          <a:bodyPr>
            <a:normAutofit/>
          </a:bodyPr>
          <a:lstStyle/>
          <a:p>
            <a:pPr marL="388620" indent="-342900">
              <a:buFont typeface="Wingdings" panose="05000000000000000000" pitchFamily="2" charset="2"/>
              <a:buChar char="§"/>
            </a:pPr>
            <a:endParaRPr lang="fr-FR" dirty="0"/>
          </a:p>
          <a:p>
            <a:pPr marL="388620" indent="-342900">
              <a:buFont typeface="Wingdings" panose="05000000000000000000" pitchFamily="2" charset="2"/>
              <a:buChar char="§"/>
            </a:pPr>
            <a:r>
              <a:rPr lang="fr-FR" dirty="0">
                <a:solidFill>
                  <a:schemeClr val="tx2"/>
                </a:solidFill>
              </a:rPr>
              <a:t>Connectez-vous sur le site :</a:t>
            </a:r>
          </a:p>
          <a:p>
            <a:pPr marL="388620" indent="-342900">
              <a:buFont typeface="Wingdings" panose="05000000000000000000" pitchFamily="2" charset="2"/>
              <a:buChar char="§"/>
            </a:pPr>
            <a:endParaRPr lang="fr-FR" dirty="0"/>
          </a:p>
          <a:p>
            <a:r>
              <a:rPr lang="fr-FR" dirty="0"/>
              <a:t>		</a:t>
            </a:r>
            <a:r>
              <a:rPr lang="fr-FR" sz="3600" dirty="0">
                <a:solidFill>
                  <a:schemeClr val="tx2"/>
                </a:solidFill>
                <a:hlinkClick r:id="rId2"/>
              </a:rPr>
              <a:t>www.univ-lyon3.fr</a:t>
            </a:r>
            <a:endParaRPr lang="fr-FR" sz="3600" dirty="0">
              <a:solidFill>
                <a:schemeClr val="tx2"/>
              </a:solidFill>
            </a:endParaRPr>
          </a:p>
          <a:p>
            <a:endParaRPr lang="fr-FR" sz="3600" dirty="0"/>
          </a:p>
          <a:p>
            <a:pPr algn="ctr"/>
            <a:r>
              <a:rPr lang="fr-FR" sz="3600" dirty="0">
                <a:solidFill>
                  <a:schemeClr val="tx2"/>
                </a:solidFill>
              </a:rPr>
              <a:t>Démonstration pratique des ressources ENT.</a:t>
            </a:r>
          </a:p>
          <a:p>
            <a:pPr marL="411480" lvl="1" indent="0"/>
            <a:endParaRPr lang="fr-FR" dirty="0">
              <a:solidFill>
                <a:schemeClr val="tx2"/>
              </a:solidFill>
            </a:endParaRPr>
          </a:p>
          <a:p>
            <a:pPr marL="411480" lvl="1" indent="0"/>
            <a:endParaRPr lang="fr-FR" dirty="0">
              <a:solidFill>
                <a:schemeClr val="tx2"/>
              </a:solidFill>
            </a:endParaRPr>
          </a:p>
          <a:p>
            <a:pPr marL="411480" lvl="1" indent="0"/>
            <a:endParaRPr lang="fr-FR" dirty="0">
              <a:solidFill>
                <a:schemeClr val="tx2"/>
              </a:solidFill>
            </a:endParaRPr>
          </a:p>
          <a:p>
            <a:pPr marL="411480" lvl="1" indent="0"/>
            <a:endParaRPr lang="fr-FR" dirty="0">
              <a:solidFill>
                <a:schemeClr val="tx2"/>
              </a:solidFill>
            </a:endParaRPr>
          </a:p>
          <a:p>
            <a:endParaRPr lang="fr-FR" b="1" dirty="0"/>
          </a:p>
        </p:txBody>
      </p:sp>
      <p:sp>
        <p:nvSpPr>
          <p:cNvPr id="4" name="Espace réservé du pied de page 3"/>
          <p:cNvSpPr>
            <a:spLocks noGrp="1"/>
          </p:cNvSpPr>
          <p:nvPr>
            <p:ph type="ftr" sz="quarter" idx="11"/>
          </p:nvPr>
        </p:nvSpPr>
        <p:spPr/>
        <p:txBody>
          <a:bodyPr/>
          <a:lstStyle/>
          <a:p>
            <a:r>
              <a:rPr lang="fr-FR"/>
              <a:t>Faculté des langues</a:t>
            </a:r>
          </a:p>
        </p:txBody>
      </p:sp>
      <p:sp>
        <p:nvSpPr>
          <p:cNvPr id="5" name="Espace réservé du numéro de diapositive 4"/>
          <p:cNvSpPr>
            <a:spLocks noGrp="1"/>
          </p:cNvSpPr>
          <p:nvPr>
            <p:ph type="sldNum" sz="quarter" idx="12"/>
          </p:nvPr>
        </p:nvSpPr>
        <p:spPr/>
        <p:txBody>
          <a:bodyPr/>
          <a:lstStyle/>
          <a:p>
            <a:fld id="{277B2CE5-35B8-4760-A584-03A062AFD40E}" type="slidenum">
              <a:rPr lang="fr-FR" smtClean="0"/>
              <a:t>20</a:t>
            </a:fld>
            <a:endParaRPr lang="fr-FR"/>
          </a:p>
        </p:txBody>
      </p:sp>
    </p:spTree>
    <p:extLst>
      <p:ext uri="{BB962C8B-B14F-4D97-AF65-F5344CB8AC3E}">
        <p14:creationId xmlns:p14="http://schemas.microsoft.com/office/powerpoint/2010/main" val="2300410690"/>
      </p:ext>
    </p:extLst>
  </p:cSld>
  <p:clrMapOvr>
    <a:masterClrMapping/>
  </p:clrMapOvr>
  <p:transition spd="slow">
    <p:cov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568" y="1124744"/>
            <a:ext cx="7772400" cy="648072"/>
          </a:xfrm>
        </p:spPr>
        <p:txBody>
          <a:bodyPr/>
          <a:lstStyle/>
          <a:p>
            <a:r>
              <a:rPr lang="fr-FR" dirty="0"/>
              <a:t>Les ressources ENT</a:t>
            </a:r>
          </a:p>
        </p:txBody>
      </p:sp>
      <p:sp>
        <p:nvSpPr>
          <p:cNvPr id="3" name="Espace réservé du texte 2"/>
          <p:cNvSpPr>
            <a:spLocks noGrp="1"/>
          </p:cNvSpPr>
          <p:nvPr>
            <p:ph type="body" idx="1"/>
          </p:nvPr>
        </p:nvSpPr>
        <p:spPr>
          <a:xfrm>
            <a:off x="755575" y="1844824"/>
            <a:ext cx="7739137" cy="4680520"/>
          </a:xfrm>
        </p:spPr>
        <p:txBody>
          <a:bodyPr>
            <a:normAutofit/>
          </a:bodyPr>
          <a:lstStyle/>
          <a:p>
            <a:pPr marL="388620" indent="-342900">
              <a:buFont typeface="Wingdings" panose="05000000000000000000" pitchFamily="2" charset="2"/>
              <a:buChar char="§"/>
            </a:pPr>
            <a:endParaRPr lang="fr-FR" dirty="0"/>
          </a:p>
          <a:p>
            <a:pPr marL="388620" lvl="1" indent="-342900">
              <a:lnSpc>
                <a:spcPct val="90000"/>
              </a:lnSpc>
              <a:buClr>
                <a:schemeClr val="accent3"/>
              </a:buClr>
              <a:buFont typeface="Wingdings" panose="05000000000000000000" pitchFamily="2" charset="2"/>
              <a:buChar char="§"/>
            </a:pPr>
            <a:r>
              <a:rPr lang="fr-FR" sz="2200" dirty="0">
                <a:solidFill>
                  <a:schemeClr val="tx2"/>
                </a:solidFill>
              </a:rPr>
              <a:t>Gérer mon mot de passe </a:t>
            </a:r>
            <a:endParaRPr lang="fr-FR" sz="2200" dirty="0">
              <a:solidFill>
                <a:schemeClr val="tx2"/>
              </a:solidFill>
            </a:endParaRPr>
          </a:p>
          <a:p>
            <a:pPr marL="411480" lvl="1" indent="0"/>
            <a:endParaRPr lang="fr-FR" dirty="0">
              <a:solidFill>
                <a:schemeClr val="tx2"/>
              </a:solidFill>
            </a:endParaRPr>
          </a:p>
          <a:p>
            <a:pPr marL="411480" lvl="1" indent="0"/>
            <a:endParaRPr lang="fr-FR" dirty="0">
              <a:solidFill>
                <a:schemeClr val="tx2"/>
              </a:solidFill>
            </a:endParaRPr>
          </a:p>
          <a:p>
            <a:pPr marL="411480" lvl="1" indent="0"/>
            <a:endParaRPr lang="fr-FR" dirty="0">
              <a:solidFill>
                <a:schemeClr val="tx2"/>
              </a:solidFill>
            </a:endParaRPr>
          </a:p>
          <a:p>
            <a:endParaRPr lang="fr-FR" b="1" dirty="0"/>
          </a:p>
        </p:txBody>
      </p:sp>
      <p:sp>
        <p:nvSpPr>
          <p:cNvPr id="4" name="Espace réservé du pied de page 3"/>
          <p:cNvSpPr>
            <a:spLocks noGrp="1"/>
          </p:cNvSpPr>
          <p:nvPr>
            <p:ph type="ftr" sz="quarter" idx="11"/>
          </p:nvPr>
        </p:nvSpPr>
        <p:spPr/>
        <p:txBody>
          <a:bodyPr/>
          <a:lstStyle/>
          <a:p>
            <a:r>
              <a:rPr lang="fr-FR"/>
              <a:t>Faculté des langues</a:t>
            </a:r>
          </a:p>
        </p:txBody>
      </p:sp>
      <p:sp>
        <p:nvSpPr>
          <p:cNvPr id="5" name="Espace réservé du numéro de diapositive 4"/>
          <p:cNvSpPr>
            <a:spLocks noGrp="1"/>
          </p:cNvSpPr>
          <p:nvPr>
            <p:ph type="sldNum" sz="quarter" idx="12"/>
          </p:nvPr>
        </p:nvSpPr>
        <p:spPr/>
        <p:txBody>
          <a:bodyPr/>
          <a:lstStyle/>
          <a:p>
            <a:fld id="{277B2CE5-35B8-4760-A584-03A062AFD40E}" type="slidenum">
              <a:rPr lang="fr-FR" smtClean="0"/>
              <a:t>21</a:t>
            </a:fld>
            <a:endParaRPr lang="fr-FR"/>
          </a:p>
        </p:txBody>
      </p:sp>
      <p:pic>
        <p:nvPicPr>
          <p:cNvPr id="9" name="Image 8"/>
          <p:cNvPicPr>
            <a:picLocks noChangeAspect="1"/>
          </p:cNvPicPr>
          <p:nvPr/>
        </p:nvPicPr>
        <p:blipFill>
          <a:blip r:embed="rId2"/>
          <a:stretch>
            <a:fillRect/>
          </a:stretch>
        </p:blipFill>
        <p:spPr>
          <a:xfrm>
            <a:off x="845995" y="3086571"/>
            <a:ext cx="7447546" cy="2197026"/>
          </a:xfrm>
          <a:prstGeom prst="rect">
            <a:avLst/>
          </a:prstGeom>
        </p:spPr>
      </p:pic>
    </p:spTree>
    <p:extLst>
      <p:ext uri="{BB962C8B-B14F-4D97-AF65-F5344CB8AC3E}">
        <p14:creationId xmlns:p14="http://schemas.microsoft.com/office/powerpoint/2010/main" val="692618864"/>
      </p:ext>
    </p:extLst>
  </p:cSld>
  <p:clrMapOvr>
    <a:masterClrMapping/>
  </p:clrMapOvr>
  <p:transition spd="slow">
    <p:cov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568" y="1124744"/>
            <a:ext cx="7772400" cy="648072"/>
          </a:xfrm>
        </p:spPr>
        <p:txBody>
          <a:bodyPr/>
          <a:lstStyle/>
          <a:p>
            <a:r>
              <a:rPr lang="fr-FR" dirty="0"/>
              <a:t>Les ressources ENT</a:t>
            </a:r>
          </a:p>
        </p:txBody>
      </p:sp>
      <p:sp>
        <p:nvSpPr>
          <p:cNvPr id="3" name="Espace réservé du texte 2"/>
          <p:cNvSpPr>
            <a:spLocks noGrp="1"/>
          </p:cNvSpPr>
          <p:nvPr>
            <p:ph type="body" idx="1"/>
          </p:nvPr>
        </p:nvSpPr>
        <p:spPr>
          <a:xfrm>
            <a:off x="755575" y="1844824"/>
            <a:ext cx="7739137" cy="4680520"/>
          </a:xfrm>
        </p:spPr>
        <p:txBody>
          <a:bodyPr>
            <a:normAutofit/>
          </a:bodyPr>
          <a:lstStyle/>
          <a:p>
            <a:pPr marL="388620" indent="-342900">
              <a:buFont typeface="Wingdings" panose="05000000000000000000" pitchFamily="2" charset="2"/>
              <a:buChar char="§"/>
            </a:pPr>
            <a:endParaRPr lang="fr-FR" dirty="0"/>
          </a:p>
          <a:p>
            <a:pPr marL="411480" lvl="1" indent="0"/>
            <a:endParaRPr lang="fr-FR" dirty="0">
              <a:solidFill>
                <a:schemeClr val="tx2"/>
              </a:solidFill>
            </a:endParaRPr>
          </a:p>
          <a:p>
            <a:pPr marL="411480" lvl="1" indent="0"/>
            <a:endParaRPr lang="fr-FR" dirty="0">
              <a:solidFill>
                <a:schemeClr val="tx2"/>
              </a:solidFill>
            </a:endParaRPr>
          </a:p>
          <a:p>
            <a:pPr marL="411480" lvl="1" indent="0"/>
            <a:endParaRPr lang="fr-FR" dirty="0">
              <a:solidFill>
                <a:schemeClr val="tx2"/>
              </a:solidFill>
            </a:endParaRPr>
          </a:p>
          <a:p>
            <a:pPr marL="411480" lvl="1" indent="0"/>
            <a:endParaRPr lang="fr-FR" dirty="0">
              <a:solidFill>
                <a:schemeClr val="tx2"/>
              </a:solidFill>
            </a:endParaRPr>
          </a:p>
          <a:p>
            <a:endParaRPr lang="fr-FR" b="1" dirty="0"/>
          </a:p>
        </p:txBody>
      </p:sp>
      <p:sp>
        <p:nvSpPr>
          <p:cNvPr id="4" name="Espace réservé du pied de page 3"/>
          <p:cNvSpPr>
            <a:spLocks noGrp="1"/>
          </p:cNvSpPr>
          <p:nvPr>
            <p:ph type="ftr" sz="quarter" idx="11"/>
          </p:nvPr>
        </p:nvSpPr>
        <p:spPr/>
        <p:txBody>
          <a:bodyPr/>
          <a:lstStyle/>
          <a:p>
            <a:r>
              <a:rPr lang="fr-FR"/>
              <a:t>Faculté des langues</a:t>
            </a:r>
          </a:p>
        </p:txBody>
      </p:sp>
      <p:sp>
        <p:nvSpPr>
          <p:cNvPr id="5" name="Espace réservé du numéro de diapositive 4"/>
          <p:cNvSpPr>
            <a:spLocks noGrp="1"/>
          </p:cNvSpPr>
          <p:nvPr>
            <p:ph type="sldNum" sz="quarter" idx="12"/>
          </p:nvPr>
        </p:nvSpPr>
        <p:spPr/>
        <p:txBody>
          <a:bodyPr/>
          <a:lstStyle/>
          <a:p>
            <a:fld id="{277B2CE5-35B8-4760-A584-03A062AFD40E}" type="slidenum">
              <a:rPr lang="fr-FR" smtClean="0"/>
              <a:t>22</a:t>
            </a:fld>
            <a:endParaRPr lang="fr-FR"/>
          </a:p>
        </p:txBody>
      </p:sp>
      <p:pic>
        <p:nvPicPr>
          <p:cNvPr id="8" name="Image 7"/>
          <p:cNvPicPr>
            <a:picLocks noChangeAspect="1"/>
          </p:cNvPicPr>
          <p:nvPr/>
        </p:nvPicPr>
        <p:blipFill>
          <a:blip r:embed="rId2"/>
          <a:stretch>
            <a:fillRect/>
          </a:stretch>
        </p:blipFill>
        <p:spPr>
          <a:xfrm>
            <a:off x="270173" y="2060848"/>
            <a:ext cx="8666563" cy="4032448"/>
          </a:xfrm>
          <a:prstGeom prst="rect">
            <a:avLst/>
          </a:prstGeom>
        </p:spPr>
      </p:pic>
    </p:spTree>
    <p:extLst>
      <p:ext uri="{BB962C8B-B14F-4D97-AF65-F5344CB8AC3E}">
        <p14:creationId xmlns:p14="http://schemas.microsoft.com/office/powerpoint/2010/main" val="4101825579"/>
      </p:ext>
    </p:extLst>
  </p:cSld>
  <p:clrMapOvr>
    <a:masterClrMapping/>
  </p:clrMapOvr>
  <p:transition spd="slow">
    <p:cove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568" y="1124744"/>
            <a:ext cx="7772400" cy="648072"/>
          </a:xfrm>
        </p:spPr>
        <p:txBody>
          <a:bodyPr/>
          <a:lstStyle/>
          <a:p>
            <a:r>
              <a:rPr lang="fr-FR" dirty="0"/>
              <a:t>Les ressources ENT</a:t>
            </a:r>
          </a:p>
        </p:txBody>
      </p:sp>
      <p:sp>
        <p:nvSpPr>
          <p:cNvPr id="3" name="Espace réservé du texte 2"/>
          <p:cNvSpPr>
            <a:spLocks noGrp="1"/>
          </p:cNvSpPr>
          <p:nvPr>
            <p:ph type="body" idx="1"/>
          </p:nvPr>
        </p:nvSpPr>
        <p:spPr>
          <a:xfrm>
            <a:off x="755575" y="1844824"/>
            <a:ext cx="7739137" cy="4680520"/>
          </a:xfrm>
        </p:spPr>
        <p:txBody>
          <a:bodyPr>
            <a:normAutofit/>
          </a:bodyPr>
          <a:lstStyle/>
          <a:p>
            <a:pPr marL="388620" indent="-342900">
              <a:buFont typeface="Wingdings" panose="05000000000000000000" pitchFamily="2" charset="2"/>
              <a:buChar char="§"/>
            </a:pPr>
            <a:endParaRPr lang="fr-FR" dirty="0"/>
          </a:p>
          <a:p>
            <a:pPr marL="411480" lvl="1" indent="0"/>
            <a:endParaRPr lang="fr-FR" dirty="0">
              <a:solidFill>
                <a:schemeClr val="tx2"/>
              </a:solidFill>
            </a:endParaRPr>
          </a:p>
          <a:p>
            <a:pPr marL="411480" lvl="1" indent="0"/>
            <a:endParaRPr lang="fr-FR" dirty="0">
              <a:solidFill>
                <a:schemeClr val="tx2"/>
              </a:solidFill>
            </a:endParaRPr>
          </a:p>
          <a:p>
            <a:pPr marL="411480" lvl="1" indent="0"/>
            <a:endParaRPr lang="fr-FR" dirty="0">
              <a:solidFill>
                <a:schemeClr val="tx2"/>
              </a:solidFill>
            </a:endParaRPr>
          </a:p>
          <a:p>
            <a:pPr marL="411480" lvl="1" indent="0"/>
            <a:endParaRPr lang="fr-FR" dirty="0">
              <a:solidFill>
                <a:schemeClr val="tx2"/>
              </a:solidFill>
            </a:endParaRPr>
          </a:p>
          <a:p>
            <a:endParaRPr lang="fr-FR" b="1" dirty="0"/>
          </a:p>
        </p:txBody>
      </p:sp>
      <p:sp>
        <p:nvSpPr>
          <p:cNvPr id="4" name="Espace réservé du pied de page 3"/>
          <p:cNvSpPr>
            <a:spLocks noGrp="1"/>
          </p:cNvSpPr>
          <p:nvPr>
            <p:ph type="ftr" sz="quarter" idx="11"/>
          </p:nvPr>
        </p:nvSpPr>
        <p:spPr/>
        <p:txBody>
          <a:bodyPr/>
          <a:lstStyle/>
          <a:p>
            <a:r>
              <a:rPr lang="fr-FR"/>
              <a:t>Faculté des langues</a:t>
            </a:r>
          </a:p>
        </p:txBody>
      </p:sp>
      <p:sp>
        <p:nvSpPr>
          <p:cNvPr id="5" name="Espace réservé du numéro de diapositive 4"/>
          <p:cNvSpPr>
            <a:spLocks noGrp="1"/>
          </p:cNvSpPr>
          <p:nvPr>
            <p:ph type="sldNum" sz="quarter" idx="12"/>
          </p:nvPr>
        </p:nvSpPr>
        <p:spPr/>
        <p:txBody>
          <a:bodyPr/>
          <a:lstStyle/>
          <a:p>
            <a:fld id="{277B2CE5-35B8-4760-A584-03A062AFD40E}" type="slidenum">
              <a:rPr lang="fr-FR" smtClean="0"/>
              <a:t>23</a:t>
            </a:fld>
            <a:endParaRPr lang="fr-FR"/>
          </a:p>
        </p:txBody>
      </p:sp>
      <p:pic>
        <p:nvPicPr>
          <p:cNvPr id="6" name="Image 5"/>
          <p:cNvPicPr>
            <a:picLocks noChangeAspect="1"/>
          </p:cNvPicPr>
          <p:nvPr/>
        </p:nvPicPr>
        <p:blipFill>
          <a:blip r:embed="rId2"/>
          <a:stretch>
            <a:fillRect/>
          </a:stretch>
        </p:blipFill>
        <p:spPr>
          <a:xfrm>
            <a:off x="841548" y="1764232"/>
            <a:ext cx="7598073" cy="4830329"/>
          </a:xfrm>
          <a:prstGeom prst="rect">
            <a:avLst/>
          </a:prstGeom>
        </p:spPr>
      </p:pic>
    </p:spTree>
    <p:extLst>
      <p:ext uri="{BB962C8B-B14F-4D97-AF65-F5344CB8AC3E}">
        <p14:creationId xmlns:p14="http://schemas.microsoft.com/office/powerpoint/2010/main" val="3355085836"/>
      </p:ext>
    </p:extLst>
  </p:cSld>
  <p:clrMapOvr>
    <a:masterClrMapping/>
  </p:clrMapOvr>
  <p:transition spd="slow">
    <p:cove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568" y="1124744"/>
            <a:ext cx="7772400" cy="648072"/>
          </a:xfrm>
        </p:spPr>
        <p:txBody>
          <a:bodyPr/>
          <a:lstStyle/>
          <a:p>
            <a:r>
              <a:rPr lang="fr-FR" dirty="0"/>
              <a:t>Les ressources ENT</a:t>
            </a:r>
          </a:p>
        </p:txBody>
      </p:sp>
      <p:sp>
        <p:nvSpPr>
          <p:cNvPr id="3" name="Espace réservé du texte 2"/>
          <p:cNvSpPr>
            <a:spLocks noGrp="1"/>
          </p:cNvSpPr>
          <p:nvPr>
            <p:ph type="body" idx="1"/>
          </p:nvPr>
        </p:nvSpPr>
        <p:spPr>
          <a:xfrm>
            <a:off x="755575" y="1844824"/>
            <a:ext cx="7739137" cy="4680520"/>
          </a:xfrm>
        </p:spPr>
        <p:txBody>
          <a:bodyPr>
            <a:normAutofit/>
          </a:bodyPr>
          <a:lstStyle/>
          <a:p>
            <a:pPr marL="388620" indent="-342900">
              <a:buFont typeface="Wingdings" panose="05000000000000000000" pitchFamily="2" charset="2"/>
              <a:buChar char="§"/>
            </a:pPr>
            <a:endParaRPr lang="fr-FR" dirty="0"/>
          </a:p>
          <a:p>
            <a:pPr marL="411480" lvl="1" indent="0"/>
            <a:endParaRPr lang="fr-FR" dirty="0">
              <a:solidFill>
                <a:schemeClr val="tx2"/>
              </a:solidFill>
            </a:endParaRPr>
          </a:p>
          <a:p>
            <a:pPr marL="411480" lvl="1" indent="0"/>
            <a:endParaRPr lang="fr-FR" dirty="0">
              <a:solidFill>
                <a:schemeClr val="tx2"/>
              </a:solidFill>
            </a:endParaRPr>
          </a:p>
          <a:p>
            <a:pPr marL="411480" lvl="1" indent="0"/>
            <a:endParaRPr lang="fr-FR" dirty="0">
              <a:solidFill>
                <a:schemeClr val="tx2"/>
              </a:solidFill>
            </a:endParaRPr>
          </a:p>
          <a:p>
            <a:pPr marL="411480" lvl="1" indent="0"/>
            <a:endParaRPr lang="fr-FR" dirty="0">
              <a:solidFill>
                <a:schemeClr val="tx2"/>
              </a:solidFill>
            </a:endParaRPr>
          </a:p>
          <a:p>
            <a:endParaRPr lang="fr-FR" b="1" dirty="0"/>
          </a:p>
        </p:txBody>
      </p:sp>
      <p:sp>
        <p:nvSpPr>
          <p:cNvPr id="4" name="Espace réservé du pied de page 3"/>
          <p:cNvSpPr>
            <a:spLocks noGrp="1"/>
          </p:cNvSpPr>
          <p:nvPr>
            <p:ph type="ftr" sz="quarter" idx="11"/>
          </p:nvPr>
        </p:nvSpPr>
        <p:spPr/>
        <p:txBody>
          <a:bodyPr/>
          <a:lstStyle/>
          <a:p>
            <a:r>
              <a:rPr lang="fr-FR"/>
              <a:t>Faculté des langues</a:t>
            </a:r>
          </a:p>
        </p:txBody>
      </p:sp>
      <p:sp>
        <p:nvSpPr>
          <p:cNvPr id="5" name="Espace réservé du numéro de diapositive 4"/>
          <p:cNvSpPr>
            <a:spLocks noGrp="1"/>
          </p:cNvSpPr>
          <p:nvPr>
            <p:ph type="sldNum" sz="quarter" idx="12"/>
          </p:nvPr>
        </p:nvSpPr>
        <p:spPr/>
        <p:txBody>
          <a:bodyPr/>
          <a:lstStyle/>
          <a:p>
            <a:fld id="{277B2CE5-35B8-4760-A584-03A062AFD40E}" type="slidenum">
              <a:rPr lang="fr-FR" smtClean="0"/>
              <a:t>24</a:t>
            </a:fld>
            <a:endParaRPr lang="fr-FR"/>
          </a:p>
        </p:txBody>
      </p:sp>
      <p:pic>
        <p:nvPicPr>
          <p:cNvPr id="8" name="Image 7"/>
          <p:cNvPicPr>
            <a:picLocks noChangeAspect="1"/>
          </p:cNvPicPr>
          <p:nvPr/>
        </p:nvPicPr>
        <p:blipFill>
          <a:blip r:embed="rId2"/>
          <a:stretch>
            <a:fillRect/>
          </a:stretch>
        </p:blipFill>
        <p:spPr>
          <a:xfrm>
            <a:off x="1763688" y="1851193"/>
            <a:ext cx="4896544" cy="4746159"/>
          </a:xfrm>
          <a:prstGeom prst="rect">
            <a:avLst/>
          </a:prstGeom>
        </p:spPr>
      </p:pic>
    </p:spTree>
    <p:extLst>
      <p:ext uri="{BB962C8B-B14F-4D97-AF65-F5344CB8AC3E}">
        <p14:creationId xmlns:p14="http://schemas.microsoft.com/office/powerpoint/2010/main" val="1333406021"/>
      </p:ext>
    </p:extLst>
  </p:cSld>
  <p:clrMapOvr>
    <a:masterClrMapping/>
  </p:clrMapOvr>
  <p:transition spd="slow">
    <p:cove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568" y="1124744"/>
            <a:ext cx="7772400" cy="648072"/>
          </a:xfrm>
        </p:spPr>
        <p:txBody>
          <a:bodyPr/>
          <a:lstStyle/>
          <a:p>
            <a:r>
              <a:rPr lang="fr-FR" dirty="0"/>
              <a:t>Les ressources ENT</a:t>
            </a:r>
          </a:p>
        </p:txBody>
      </p:sp>
      <p:sp>
        <p:nvSpPr>
          <p:cNvPr id="3" name="Espace réservé du texte 2"/>
          <p:cNvSpPr>
            <a:spLocks noGrp="1"/>
          </p:cNvSpPr>
          <p:nvPr>
            <p:ph type="body" idx="1"/>
          </p:nvPr>
        </p:nvSpPr>
        <p:spPr>
          <a:xfrm>
            <a:off x="755575" y="1844824"/>
            <a:ext cx="7739137" cy="4680520"/>
          </a:xfrm>
        </p:spPr>
        <p:txBody>
          <a:bodyPr>
            <a:normAutofit/>
          </a:bodyPr>
          <a:lstStyle/>
          <a:p>
            <a:pPr marL="388620" indent="-342900">
              <a:buFont typeface="Wingdings" panose="05000000000000000000" pitchFamily="2" charset="2"/>
              <a:buChar char="§"/>
            </a:pPr>
            <a:endParaRPr lang="fr-FR" dirty="0"/>
          </a:p>
          <a:p>
            <a:pPr marL="411480" lvl="1" indent="0"/>
            <a:endParaRPr lang="fr-FR" dirty="0">
              <a:solidFill>
                <a:schemeClr val="tx2"/>
              </a:solidFill>
            </a:endParaRPr>
          </a:p>
          <a:p>
            <a:pPr marL="411480" lvl="1" indent="0"/>
            <a:endParaRPr lang="fr-FR" dirty="0">
              <a:solidFill>
                <a:schemeClr val="tx2"/>
              </a:solidFill>
            </a:endParaRPr>
          </a:p>
          <a:p>
            <a:pPr marL="411480" lvl="1" indent="0"/>
            <a:endParaRPr lang="fr-FR" dirty="0">
              <a:solidFill>
                <a:schemeClr val="tx2"/>
              </a:solidFill>
            </a:endParaRPr>
          </a:p>
          <a:p>
            <a:pPr marL="411480" lvl="1" indent="0"/>
            <a:endParaRPr lang="fr-FR" dirty="0">
              <a:solidFill>
                <a:schemeClr val="tx2"/>
              </a:solidFill>
            </a:endParaRPr>
          </a:p>
          <a:p>
            <a:endParaRPr lang="fr-FR" b="1" dirty="0"/>
          </a:p>
        </p:txBody>
      </p:sp>
      <p:sp>
        <p:nvSpPr>
          <p:cNvPr id="4" name="Espace réservé du pied de page 3"/>
          <p:cNvSpPr>
            <a:spLocks noGrp="1"/>
          </p:cNvSpPr>
          <p:nvPr>
            <p:ph type="ftr" sz="quarter" idx="11"/>
          </p:nvPr>
        </p:nvSpPr>
        <p:spPr/>
        <p:txBody>
          <a:bodyPr/>
          <a:lstStyle/>
          <a:p>
            <a:r>
              <a:rPr lang="fr-FR"/>
              <a:t>Faculté des langues</a:t>
            </a:r>
          </a:p>
        </p:txBody>
      </p:sp>
      <p:sp>
        <p:nvSpPr>
          <p:cNvPr id="5" name="Espace réservé du numéro de diapositive 4"/>
          <p:cNvSpPr>
            <a:spLocks noGrp="1"/>
          </p:cNvSpPr>
          <p:nvPr>
            <p:ph type="sldNum" sz="quarter" idx="12"/>
          </p:nvPr>
        </p:nvSpPr>
        <p:spPr/>
        <p:txBody>
          <a:bodyPr/>
          <a:lstStyle/>
          <a:p>
            <a:fld id="{277B2CE5-35B8-4760-A584-03A062AFD40E}" type="slidenum">
              <a:rPr lang="fr-FR" smtClean="0"/>
              <a:t>25</a:t>
            </a:fld>
            <a:endParaRPr lang="fr-FR"/>
          </a:p>
        </p:txBody>
      </p:sp>
      <p:pic>
        <p:nvPicPr>
          <p:cNvPr id="6" name="Image 5"/>
          <p:cNvPicPr>
            <a:picLocks noChangeAspect="1"/>
          </p:cNvPicPr>
          <p:nvPr/>
        </p:nvPicPr>
        <p:blipFill>
          <a:blip r:embed="rId2"/>
          <a:stretch>
            <a:fillRect/>
          </a:stretch>
        </p:blipFill>
        <p:spPr>
          <a:xfrm>
            <a:off x="683568" y="2924944"/>
            <a:ext cx="7493364" cy="2088232"/>
          </a:xfrm>
          <a:prstGeom prst="rect">
            <a:avLst/>
          </a:prstGeom>
        </p:spPr>
      </p:pic>
    </p:spTree>
    <p:extLst>
      <p:ext uri="{BB962C8B-B14F-4D97-AF65-F5344CB8AC3E}">
        <p14:creationId xmlns:p14="http://schemas.microsoft.com/office/powerpoint/2010/main" val="3477067277"/>
      </p:ext>
    </p:extLst>
  </p:cSld>
  <p:clrMapOvr>
    <a:masterClrMapping/>
  </p:clrMapOvr>
  <p:transition spd="slow">
    <p:cove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568" y="1124744"/>
            <a:ext cx="7772400" cy="648072"/>
          </a:xfrm>
        </p:spPr>
        <p:txBody>
          <a:bodyPr/>
          <a:lstStyle/>
          <a:p>
            <a:r>
              <a:rPr lang="fr-FR" dirty="0"/>
              <a:t>Les ressources ENT</a:t>
            </a:r>
          </a:p>
        </p:txBody>
      </p:sp>
      <p:sp>
        <p:nvSpPr>
          <p:cNvPr id="3" name="Espace réservé du texte 2"/>
          <p:cNvSpPr>
            <a:spLocks noGrp="1"/>
          </p:cNvSpPr>
          <p:nvPr>
            <p:ph type="body" idx="1"/>
          </p:nvPr>
        </p:nvSpPr>
        <p:spPr>
          <a:xfrm>
            <a:off x="755575" y="1844824"/>
            <a:ext cx="7739137" cy="4680520"/>
          </a:xfrm>
        </p:spPr>
        <p:txBody>
          <a:bodyPr>
            <a:normAutofit/>
          </a:bodyPr>
          <a:lstStyle/>
          <a:p>
            <a:pPr marL="388620" indent="-342900">
              <a:buFont typeface="Wingdings" panose="05000000000000000000" pitchFamily="2" charset="2"/>
              <a:buChar char="§"/>
            </a:pPr>
            <a:endParaRPr lang="fr-FR" dirty="0"/>
          </a:p>
          <a:p>
            <a:pPr marL="411480" lvl="1" indent="0"/>
            <a:endParaRPr lang="fr-FR" dirty="0">
              <a:solidFill>
                <a:schemeClr val="tx2"/>
              </a:solidFill>
            </a:endParaRPr>
          </a:p>
          <a:p>
            <a:pPr marL="411480" lvl="1" indent="0"/>
            <a:endParaRPr lang="fr-FR" dirty="0">
              <a:solidFill>
                <a:schemeClr val="tx2"/>
              </a:solidFill>
            </a:endParaRPr>
          </a:p>
          <a:p>
            <a:pPr marL="411480" lvl="1" indent="0"/>
            <a:endParaRPr lang="fr-FR" dirty="0">
              <a:solidFill>
                <a:schemeClr val="tx2"/>
              </a:solidFill>
            </a:endParaRPr>
          </a:p>
          <a:p>
            <a:pPr marL="411480" lvl="1" indent="0"/>
            <a:endParaRPr lang="fr-FR" dirty="0">
              <a:solidFill>
                <a:schemeClr val="tx2"/>
              </a:solidFill>
            </a:endParaRPr>
          </a:p>
          <a:p>
            <a:endParaRPr lang="fr-FR" b="1" dirty="0"/>
          </a:p>
        </p:txBody>
      </p:sp>
      <p:sp>
        <p:nvSpPr>
          <p:cNvPr id="4" name="Espace réservé du pied de page 3"/>
          <p:cNvSpPr>
            <a:spLocks noGrp="1"/>
          </p:cNvSpPr>
          <p:nvPr>
            <p:ph type="ftr" sz="quarter" idx="11"/>
          </p:nvPr>
        </p:nvSpPr>
        <p:spPr/>
        <p:txBody>
          <a:bodyPr/>
          <a:lstStyle/>
          <a:p>
            <a:r>
              <a:rPr lang="fr-FR"/>
              <a:t>Faculté des langues</a:t>
            </a:r>
          </a:p>
        </p:txBody>
      </p:sp>
      <p:sp>
        <p:nvSpPr>
          <p:cNvPr id="5" name="Espace réservé du numéro de diapositive 4"/>
          <p:cNvSpPr>
            <a:spLocks noGrp="1"/>
          </p:cNvSpPr>
          <p:nvPr>
            <p:ph type="sldNum" sz="quarter" idx="12"/>
          </p:nvPr>
        </p:nvSpPr>
        <p:spPr/>
        <p:txBody>
          <a:bodyPr/>
          <a:lstStyle/>
          <a:p>
            <a:fld id="{277B2CE5-35B8-4760-A584-03A062AFD40E}" type="slidenum">
              <a:rPr lang="fr-FR" smtClean="0"/>
              <a:t>26</a:t>
            </a:fld>
            <a:endParaRPr lang="fr-FR"/>
          </a:p>
        </p:txBody>
      </p:sp>
      <p:pic>
        <p:nvPicPr>
          <p:cNvPr id="7" name="Image 6"/>
          <p:cNvPicPr>
            <a:picLocks noChangeAspect="1"/>
          </p:cNvPicPr>
          <p:nvPr/>
        </p:nvPicPr>
        <p:blipFill>
          <a:blip r:embed="rId2"/>
          <a:stretch>
            <a:fillRect/>
          </a:stretch>
        </p:blipFill>
        <p:spPr>
          <a:xfrm>
            <a:off x="901611" y="1844824"/>
            <a:ext cx="7198781" cy="5022566"/>
          </a:xfrm>
          <a:prstGeom prst="rect">
            <a:avLst/>
          </a:prstGeom>
        </p:spPr>
      </p:pic>
    </p:spTree>
    <p:extLst>
      <p:ext uri="{BB962C8B-B14F-4D97-AF65-F5344CB8AC3E}">
        <p14:creationId xmlns:p14="http://schemas.microsoft.com/office/powerpoint/2010/main" val="3626135783"/>
      </p:ext>
    </p:extLst>
  </p:cSld>
  <p:clrMapOvr>
    <a:masterClrMapping/>
  </p:clrMapOvr>
  <p:transition spd="slow">
    <p:cove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568" y="1124744"/>
            <a:ext cx="7772400" cy="648072"/>
          </a:xfrm>
        </p:spPr>
        <p:txBody>
          <a:bodyPr/>
          <a:lstStyle/>
          <a:p>
            <a:r>
              <a:rPr lang="fr-FR" dirty="0"/>
              <a:t>Les ressources ENT</a:t>
            </a:r>
          </a:p>
        </p:txBody>
      </p:sp>
      <p:sp>
        <p:nvSpPr>
          <p:cNvPr id="3" name="Espace réservé du texte 2"/>
          <p:cNvSpPr>
            <a:spLocks noGrp="1"/>
          </p:cNvSpPr>
          <p:nvPr>
            <p:ph type="body" idx="1"/>
          </p:nvPr>
        </p:nvSpPr>
        <p:spPr>
          <a:xfrm>
            <a:off x="755575" y="1844824"/>
            <a:ext cx="7739137" cy="4680520"/>
          </a:xfrm>
        </p:spPr>
        <p:txBody>
          <a:bodyPr>
            <a:normAutofit/>
          </a:bodyPr>
          <a:lstStyle/>
          <a:p>
            <a:pPr marL="388620" indent="-342900">
              <a:buFont typeface="Wingdings" panose="05000000000000000000" pitchFamily="2" charset="2"/>
              <a:buChar char="§"/>
            </a:pPr>
            <a:endParaRPr lang="fr-FR" dirty="0"/>
          </a:p>
          <a:p>
            <a:pPr marL="411480" lvl="1" indent="0"/>
            <a:endParaRPr lang="fr-FR" dirty="0">
              <a:solidFill>
                <a:schemeClr val="tx2"/>
              </a:solidFill>
            </a:endParaRPr>
          </a:p>
          <a:p>
            <a:pPr marL="411480" lvl="1" indent="0"/>
            <a:endParaRPr lang="fr-FR" dirty="0">
              <a:solidFill>
                <a:schemeClr val="tx2"/>
              </a:solidFill>
            </a:endParaRPr>
          </a:p>
          <a:p>
            <a:pPr marL="411480" lvl="1" indent="0"/>
            <a:endParaRPr lang="fr-FR" dirty="0">
              <a:solidFill>
                <a:schemeClr val="tx2"/>
              </a:solidFill>
            </a:endParaRPr>
          </a:p>
          <a:p>
            <a:pPr marL="411480" lvl="1" indent="0"/>
            <a:endParaRPr lang="fr-FR" dirty="0">
              <a:solidFill>
                <a:schemeClr val="tx2"/>
              </a:solidFill>
            </a:endParaRPr>
          </a:p>
          <a:p>
            <a:endParaRPr lang="fr-FR" b="1" dirty="0"/>
          </a:p>
        </p:txBody>
      </p:sp>
      <p:sp>
        <p:nvSpPr>
          <p:cNvPr id="4" name="Espace réservé du pied de page 3"/>
          <p:cNvSpPr>
            <a:spLocks noGrp="1"/>
          </p:cNvSpPr>
          <p:nvPr>
            <p:ph type="ftr" sz="quarter" idx="11"/>
          </p:nvPr>
        </p:nvSpPr>
        <p:spPr/>
        <p:txBody>
          <a:bodyPr/>
          <a:lstStyle/>
          <a:p>
            <a:r>
              <a:rPr lang="fr-FR"/>
              <a:t>Faculté des langues</a:t>
            </a:r>
          </a:p>
        </p:txBody>
      </p:sp>
      <p:sp>
        <p:nvSpPr>
          <p:cNvPr id="5" name="Espace réservé du numéro de diapositive 4"/>
          <p:cNvSpPr>
            <a:spLocks noGrp="1"/>
          </p:cNvSpPr>
          <p:nvPr>
            <p:ph type="sldNum" sz="quarter" idx="12"/>
          </p:nvPr>
        </p:nvSpPr>
        <p:spPr/>
        <p:txBody>
          <a:bodyPr/>
          <a:lstStyle/>
          <a:p>
            <a:fld id="{277B2CE5-35B8-4760-A584-03A062AFD40E}" type="slidenum">
              <a:rPr lang="fr-FR" smtClean="0"/>
              <a:t>27</a:t>
            </a:fld>
            <a:endParaRPr lang="fr-FR"/>
          </a:p>
        </p:txBody>
      </p:sp>
      <p:pic>
        <p:nvPicPr>
          <p:cNvPr id="6" name="Image 5"/>
          <p:cNvPicPr>
            <a:picLocks noChangeAspect="1"/>
          </p:cNvPicPr>
          <p:nvPr/>
        </p:nvPicPr>
        <p:blipFill>
          <a:blip r:embed="rId2"/>
          <a:stretch>
            <a:fillRect/>
          </a:stretch>
        </p:blipFill>
        <p:spPr>
          <a:xfrm>
            <a:off x="787993" y="1913371"/>
            <a:ext cx="7208044" cy="4543425"/>
          </a:xfrm>
          <a:prstGeom prst="rect">
            <a:avLst/>
          </a:prstGeom>
        </p:spPr>
      </p:pic>
    </p:spTree>
    <p:extLst>
      <p:ext uri="{BB962C8B-B14F-4D97-AF65-F5344CB8AC3E}">
        <p14:creationId xmlns:p14="http://schemas.microsoft.com/office/powerpoint/2010/main" val="259085764"/>
      </p:ext>
    </p:extLst>
  </p:cSld>
  <p:clrMapOvr>
    <a:masterClrMapping/>
  </p:clrMapOvr>
  <p:transition spd="slow">
    <p:cove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568" y="1124744"/>
            <a:ext cx="7772400" cy="648072"/>
          </a:xfrm>
        </p:spPr>
        <p:txBody>
          <a:bodyPr/>
          <a:lstStyle/>
          <a:p>
            <a:r>
              <a:rPr lang="fr-FR" dirty="0"/>
              <a:t>Les ressources ENT</a:t>
            </a:r>
          </a:p>
        </p:txBody>
      </p:sp>
      <p:sp>
        <p:nvSpPr>
          <p:cNvPr id="3" name="Espace réservé du texte 2"/>
          <p:cNvSpPr>
            <a:spLocks noGrp="1"/>
          </p:cNvSpPr>
          <p:nvPr>
            <p:ph type="body" idx="1"/>
          </p:nvPr>
        </p:nvSpPr>
        <p:spPr>
          <a:xfrm>
            <a:off x="755575" y="1844824"/>
            <a:ext cx="7739137" cy="4680520"/>
          </a:xfrm>
        </p:spPr>
        <p:txBody>
          <a:bodyPr>
            <a:normAutofit/>
          </a:bodyPr>
          <a:lstStyle/>
          <a:p>
            <a:pPr marL="388620" indent="-342900">
              <a:buFont typeface="Wingdings" panose="05000000000000000000" pitchFamily="2" charset="2"/>
              <a:buChar char="§"/>
            </a:pPr>
            <a:endParaRPr lang="fr-FR" dirty="0"/>
          </a:p>
          <a:p>
            <a:pPr marL="411480" lvl="1" indent="0"/>
            <a:endParaRPr lang="fr-FR" dirty="0">
              <a:solidFill>
                <a:schemeClr val="tx2"/>
              </a:solidFill>
            </a:endParaRPr>
          </a:p>
          <a:p>
            <a:pPr marL="411480" lvl="1" indent="0"/>
            <a:endParaRPr lang="fr-FR" dirty="0">
              <a:solidFill>
                <a:schemeClr val="tx2"/>
              </a:solidFill>
            </a:endParaRPr>
          </a:p>
          <a:p>
            <a:pPr marL="411480" lvl="1" indent="0"/>
            <a:endParaRPr lang="fr-FR" dirty="0">
              <a:solidFill>
                <a:schemeClr val="tx2"/>
              </a:solidFill>
            </a:endParaRPr>
          </a:p>
          <a:p>
            <a:pPr marL="411480" lvl="1" indent="0"/>
            <a:endParaRPr lang="fr-FR" dirty="0">
              <a:solidFill>
                <a:schemeClr val="tx2"/>
              </a:solidFill>
            </a:endParaRPr>
          </a:p>
          <a:p>
            <a:endParaRPr lang="fr-FR" b="1" dirty="0"/>
          </a:p>
        </p:txBody>
      </p:sp>
      <p:sp>
        <p:nvSpPr>
          <p:cNvPr id="4" name="Espace réservé du pied de page 3"/>
          <p:cNvSpPr>
            <a:spLocks noGrp="1"/>
          </p:cNvSpPr>
          <p:nvPr>
            <p:ph type="ftr" sz="quarter" idx="11"/>
          </p:nvPr>
        </p:nvSpPr>
        <p:spPr/>
        <p:txBody>
          <a:bodyPr/>
          <a:lstStyle/>
          <a:p>
            <a:r>
              <a:rPr lang="fr-FR"/>
              <a:t>Faculté des langues</a:t>
            </a:r>
          </a:p>
        </p:txBody>
      </p:sp>
      <p:sp>
        <p:nvSpPr>
          <p:cNvPr id="5" name="Espace réservé du numéro de diapositive 4"/>
          <p:cNvSpPr>
            <a:spLocks noGrp="1"/>
          </p:cNvSpPr>
          <p:nvPr>
            <p:ph type="sldNum" sz="quarter" idx="12"/>
          </p:nvPr>
        </p:nvSpPr>
        <p:spPr/>
        <p:txBody>
          <a:bodyPr/>
          <a:lstStyle/>
          <a:p>
            <a:fld id="{277B2CE5-35B8-4760-A584-03A062AFD40E}" type="slidenum">
              <a:rPr lang="fr-FR" smtClean="0"/>
              <a:t>28</a:t>
            </a:fld>
            <a:endParaRPr lang="fr-FR"/>
          </a:p>
        </p:txBody>
      </p:sp>
      <p:pic>
        <p:nvPicPr>
          <p:cNvPr id="9" name="Image 8"/>
          <p:cNvPicPr>
            <a:picLocks noChangeAspect="1"/>
          </p:cNvPicPr>
          <p:nvPr/>
        </p:nvPicPr>
        <p:blipFill>
          <a:blip r:embed="rId2"/>
          <a:stretch>
            <a:fillRect/>
          </a:stretch>
        </p:blipFill>
        <p:spPr>
          <a:xfrm>
            <a:off x="902398" y="1826560"/>
            <a:ext cx="7272338" cy="4993481"/>
          </a:xfrm>
          <a:prstGeom prst="rect">
            <a:avLst/>
          </a:prstGeom>
        </p:spPr>
      </p:pic>
    </p:spTree>
    <p:extLst>
      <p:ext uri="{BB962C8B-B14F-4D97-AF65-F5344CB8AC3E}">
        <p14:creationId xmlns:p14="http://schemas.microsoft.com/office/powerpoint/2010/main" val="3520841218"/>
      </p:ext>
    </p:extLst>
  </p:cSld>
  <p:clrMapOvr>
    <a:masterClrMapping/>
  </p:clrMapOvr>
  <p:transition spd="slow">
    <p:cove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568" y="1124744"/>
            <a:ext cx="7772400" cy="648072"/>
          </a:xfrm>
        </p:spPr>
        <p:txBody>
          <a:bodyPr/>
          <a:lstStyle/>
          <a:p>
            <a:r>
              <a:rPr lang="fr-FR" dirty="0"/>
              <a:t>Les ressources ENT</a:t>
            </a:r>
          </a:p>
        </p:txBody>
      </p:sp>
      <p:sp>
        <p:nvSpPr>
          <p:cNvPr id="3" name="Espace réservé du texte 2"/>
          <p:cNvSpPr>
            <a:spLocks noGrp="1"/>
          </p:cNvSpPr>
          <p:nvPr>
            <p:ph type="body" idx="1"/>
          </p:nvPr>
        </p:nvSpPr>
        <p:spPr>
          <a:xfrm>
            <a:off x="755575" y="1844824"/>
            <a:ext cx="7739137" cy="4680520"/>
          </a:xfrm>
        </p:spPr>
        <p:txBody>
          <a:bodyPr>
            <a:normAutofit/>
          </a:bodyPr>
          <a:lstStyle/>
          <a:p>
            <a:pPr marL="388620" indent="-342900">
              <a:buFont typeface="Wingdings" panose="05000000000000000000" pitchFamily="2" charset="2"/>
              <a:buChar char="§"/>
            </a:pPr>
            <a:endParaRPr lang="fr-FR" dirty="0"/>
          </a:p>
          <a:p>
            <a:pPr marL="411480" lvl="1" indent="0"/>
            <a:endParaRPr lang="fr-FR" dirty="0">
              <a:solidFill>
                <a:schemeClr val="tx2"/>
              </a:solidFill>
            </a:endParaRPr>
          </a:p>
          <a:p>
            <a:pPr marL="411480" lvl="1" indent="0"/>
            <a:endParaRPr lang="fr-FR" dirty="0">
              <a:solidFill>
                <a:schemeClr val="tx2"/>
              </a:solidFill>
            </a:endParaRPr>
          </a:p>
          <a:p>
            <a:pPr marL="411480" lvl="1" indent="0"/>
            <a:endParaRPr lang="fr-FR" dirty="0">
              <a:solidFill>
                <a:schemeClr val="tx2"/>
              </a:solidFill>
            </a:endParaRPr>
          </a:p>
          <a:p>
            <a:pPr marL="411480" lvl="1" indent="0"/>
            <a:endParaRPr lang="fr-FR" dirty="0">
              <a:solidFill>
                <a:schemeClr val="tx2"/>
              </a:solidFill>
            </a:endParaRPr>
          </a:p>
          <a:p>
            <a:endParaRPr lang="fr-FR" b="1" dirty="0"/>
          </a:p>
        </p:txBody>
      </p:sp>
      <p:sp>
        <p:nvSpPr>
          <p:cNvPr id="4" name="Espace réservé du pied de page 3"/>
          <p:cNvSpPr>
            <a:spLocks noGrp="1"/>
          </p:cNvSpPr>
          <p:nvPr>
            <p:ph type="ftr" sz="quarter" idx="11"/>
          </p:nvPr>
        </p:nvSpPr>
        <p:spPr/>
        <p:txBody>
          <a:bodyPr/>
          <a:lstStyle/>
          <a:p>
            <a:r>
              <a:rPr lang="fr-FR"/>
              <a:t>Faculté des langues</a:t>
            </a:r>
          </a:p>
        </p:txBody>
      </p:sp>
      <p:sp>
        <p:nvSpPr>
          <p:cNvPr id="5" name="Espace réservé du numéro de diapositive 4"/>
          <p:cNvSpPr>
            <a:spLocks noGrp="1"/>
          </p:cNvSpPr>
          <p:nvPr>
            <p:ph type="sldNum" sz="quarter" idx="12"/>
          </p:nvPr>
        </p:nvSpPr>
        <p:spPr/>
        <p:txBody>
          <a:bodyPr/>
          <a:lstStyle/>
          <a:p>
            <a:fld id="{277B2CE5-35B8-4760-A584-03A062AFD40E}" type="slidenum">
              <a:rPr lang="fr-FR" smtClean="0"/>
              <a:t>29</a:t>
            </a:fld>
            <a:endParaRPr lang="fr-FR"/>
          </a:p>
        </p:txBody>
      </p:sp>
      <p:pic>
        <p:nvPicPr>
          <p:cNvPr id="6" name="Image 5"/>
          <p:cNvPicPr>
            <a:picLocks noChangeAspect="1"/>
          </p:cNvPicPr>
          <p:nvPr/>
        </p:nvPicPr>
        <p:blipFill>
          <a:blip r:embed="rId2"/>
          <a:stretch>
            <a:fillRect/>
          </a:stretch>
        </p:blipFill>
        <p:spPr>
          <a:xfrm>
            <a:off x="1901983" y="1856116"/>
            <a:ext cx="4974273" cy="4569900"/>
          </a:xfrm>
          <a:prstGeom prst="rect">
            <a:avLst/>
          </a:prstGeom>
        </p:spPr>
      </p:pic>
    </p:spTree>
    <p:extLst>
      <p:ext uri="{BB962C8B-B14F-4D97-AF65-F5344CB8AC3E}">
        <p14:creationId xmlns:p14="http://schemas.microsoft.com/office/powerpoint/2010/main" val="687780810"/>
      </p:ext>
    </p:extLst>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83336" y="980728"/>
            <a:ext cx="7772400" cy="648072"/>
          </a:xfrm>
        </p:spPr>
        <p:txBody>
          <a:bodyPr/>
          <a:lstStyle/>
          <a:p>
            <a:r>
              <a:rPr lang="fr-FR" dirty="0"/>
              <a:t>Organisation de la formation</a:t>
            </a:r>
          </a:p>
        </p:txBody>
      </p:sp>
      <p:sp>
        <p:nvSpPr>
          <p:cNvPr id="4" name="Espace réservé du pied de page 3"/>
          <p:cNvSpPr>
            <a:spLocks noGrp="1"/>
          </p:cNvSpPr>
          <p:nvPr>
            <p:ph type="ftr" sz="quarter" idx="11"/>
          </p:nvPr>
        </p:nvSpPr>
        <p:spPr/>
        <p:txBody>
          <a:bodyPr/>
          <a:lstStyle/>
          <a:p>
            <a:r>
              <a:rPr lang="fr-FR" smtClean="0"/>
              <a:t>Faculté des langues</a:t>
            </a:r>
            <a:endParaRPr lang="fr-FR"/>
          </a:p>
        </p:txBody>
      </p:sp>
      <p:sp>
        <p:nvSpPr>
          <p:cNvPr id="5" name="Espace réservé du numéro de diapositive 4"/>
          <p:cNvSpPr>
            <a:spLocks noGrp="1"/>
          </p:cNvSpPr>
          <p:nvPr>
            <p:ph type="sldNum" sz="quarter" idx="12"/>
          </p:nvPr>
        </p:nvSpPr>
        <p:spPr/>
        <p:txBody>
          <a:bodyPr/>
          <a:lstStyle/>
          <a:p>
            <a:fld id="{277B2CE5-35B8-4760-A584-03A062AFD40E}" type="slidenum">
              <a:rPr lang="fr-FR" smtClean="0"/>
              <a:t>3</a:t>
            </a:fld>
            <a:endParaRPr lang="fr-FR"/>
          </a:p>
        </p:txBody>
      </p:sp>
      <p:sp>
        <p:nvSpPr>
          <p:cNvPr id="6" name="Espace réservé du texte 5"/>
          <p:cNvSpPr>
            <a:spLocks noGrp="1"/>
          </p:cNvSpPr>
          <p:nvPr>
            <p:ph type="body" idx="1"/>
          </p:nvPr>
        </p:nvSpPr>
        <p:spPr/>
        <p:txBody>
          <a:bodyPr/>
          <a:lstStyle/>
          <a:p>
            <a:pPr algn="ctr"/>
            <a:endParaRPr lang="fr-FR" dirty="0" smtClean="0"/>
          </a:p>
          <a:p>
            <a:pPr algn="ctr"/>
            <a:r>
              <a:rPr lang="fr-FR" dirty="0" smtClean="0"/>
              <a:t>Régime d’étude ou régime d’examen</a:t>
            </a:r>
            <a:endParaRPr lang="fr-FR" dirty="0" smtClean="0">
              <a:hlinkClick r:id="rId2"/>
            </a:endParaRPr>
          </a:p>
          <a:p>
            <a:endParaRPr lang="fr-FR" dirty="0">
              <a:hlinkClick r:id="rId2"/>
            </a:endParaRPr>
          </a:p>
          <a:p>
            <a:endParaRPr lang="fr-FR" dirty="0" smtClean="0">
              <a:hlinkClick r:id="rId2"/>
            </a:endParaRPr>
          </a:p>
          <a:p>
            <a:endParaRPr lang="fr-FR" dirty="0">
              <a:hlinkClick r:id="rId2"/>
            </a:endParaRPr>
          </a:p>
          <a:p>
            <a:r>
              <a:rPr lang="fr-FR" dirty="0" smtClean="0">
                <a:hlinkClick r:id="rId2"/>
              </a:rPr>
              <a:t>https</a:t>
            </a:r>
            <a:r>
              <a:rPr lang="fr-FR" dirty="0">
                <a:hlinkClick r:id="rId2"/>
              </a:rPr>
              <a:t>://</a:t>
            </a:r>
            <a:r>
              <a:rPr lang="fr-FR" dirty="0" smtClean="0">
                <a:hlinkClick r:id="rId2"/>
              </a:rPr>
              <a:t>facdeslangues.univ-lyon3.fr/licence-langues-etrangeres-appliquees-anglais-arabe</a:t>
            </a:r>
            <a:endParaRPr lang="fr-FR" dirty="0" smtClean="0"/>
          </a:p>
          <a:p>
            <a:endParaRPr lang="fr-FR" dirty="0"/>
          </a:p>
        </p:txBody>
      </p:sp>
    </p:spTree>
    <p:extLst>
      <p:ext uri="{BB962C8B-B14F-4D97-AF65-F5344CB8AC3E}">
        <p14:creationId xmlns:p14="http://schemas.microsoft.com/office/powerpoint/2010/main" val="208002261"/>
      </p:ext>
    </p:extLst>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Organisation de la formation</a:t>
            </a:r>
          </a:p>
        </p:txBody>
      </p:sp>
      <p:sp>
        <p:nvSpPr>
          <p:cNvPr id="3" name="Espace réservé du texte 2"/>
          <p:cNvSpPr>
            <a:spLocks noGrp="1"/>
          </p:cNvSpPr>
          <p:nvPr>
            <p:ph type="body" idx="1"/>
          </p:nvPr>
        </p:nvSpPr>
        <p:spPr>
          <a:xfrm>
            <a:off x="539552" y="1844824"/>
            <a:ext cx="8136903" cy="4680520"/>
          </a:xfrm>
        </p:spPr>
        <p:txBody>
          <a:bodyPr>
            <a:normAutofit/>
          </a:bodyPr>
          <a:lstStyle/>
          <a:p>
            <a:pPr marL="388620" indent="-342900">
              <a:buFont typeface="Wingdings" panose="05000000000000000000" pitchFamily="2" charset="2"/>
              <a:buChar char="§"/>
            </a:pPr>
            <a:endParaRPr lang="fr-FR" dirty="0" smtClean="0">
              <a:solidFill>
                <a:schemeClr val="tx1"/>
              </a:solidFill>
              <a:latin typeface="Arial" panose="020B0604020202020204" pitchFamily="34" charset="0"/>
              <a:cs typeface="Arial" panose="020B0604020202020204" pitchFamily="34" charset="0"/>
            </a:endParaRPr>
          </a:p>
          <a:p>
            <a:pPr marL="388620" indent="-342900" algn="ctr">
              <a:buFont typeface="Wingdings" panose="05000000000000000000" pitchFamily="2" charset="2"/>
              <a:buChar char="§"/>
            </a:pPr>
            <a:r>
              <a:rPr lang="fr-FR" dirty="0" smtClean="0">
                <a:solidFill>
                  <a:schemeClr val="tx1"/>
                </a:solidFill>
                <a:latin typeface="Arial" panose="020B0604020202020204" pitchFamily="34" charset="0"/>
                <a:cs typeface="Arial" panose="020B0604020202020204" pitchFamily="34" charset="0"/>
              </a:rPr>
              <a:t>15 </a:t>
            </a:r>
            <a:r>
              <a:rPr lang="fr-FR" dirty="0">
                <a:solidFill>
                  <a:schemeClr val="tx1"/>
                </a:solidFill>
                <a:latin typeface="Arial" panose="020B0604020202020204" pitchFamily="34" charset="0"/>
                <a:cs typeface="Arial" panose="020B0604020202020204" pitchFamily="34" charset="0"/>
              </a:rPr>
              <a:t>heures de CM en 10 </a:t>
            </a:r>
            <a:r>
              <a:rPr lang="fr-FR" dirty="0" smtClean="0">
                <a:solidFill>
                  <a:schemeClr val="tx1"/>
                </a:solidFill>
                <a:latin typeface="Arial" panose="020B0604020202020204" pitchFamily="34" charset="0"/>
                <a:cs typeface="Arial" panose="020B0604020202020204" pitchFamily="34" charset="0"/>
              </a:rPr>
              <a:t>séances </a:t>
            </a:r>
            <a:r>
              <a:rPr lang="fr-FR" sz="2000" dirty="0" smtClean="0">
                <a:solidFill>
                  <a:schemeClr val="tx1"/>
                </a:solidFill>
                <a:latin typeface="Arial" panose="020B0604020202020204" pitchFamily="34" charset="0"/>
                <a:cs typeface="Arial" panose="020B0604020202020204" pitchFamily="34" charset="0"/>
              </a:rPr>
              <a:t>(2 ECTS)</a:t>
            </a:r>
          </a:p>
          <a:p>
            <a:pPr marL="388620" indent="-342900">
              <a:buFont typeface="Wingdings" panose="05000000000000000000" pitchFamily="2" charset="2"/>
              <a:buChar char="§"/>
            </a:pPr>
            <a:endParaRPr lang="fr-FR" dirty="0">
              <a:solidFill>
                <a:schemeClr val="tx1"/>
              </a:solidFill>
              <a:latin typeface="Arial" panose="020B0604020202020204" pitchFamily="34" charset="0"/>
              <a:cs typeface="Arial" panose="020B0604020202020204" pitchFamily="34" charset="0"/>
            </a:endParaRPr>
          </a:p>
          <a:p>
            <a:pPr marL="697230" lvl="1" indent="-285750">
              <a:buFont typeface="Wingdings" panose="05000000000000000000" pitchFamily="2" charset="2"/>
              <a:buChar char="§"/>
            </a:pPr>
            <a:r>
              <a:rPr lang="fr-FR" sz="2000" dirty="0" smtClean="0">
                <a:solidFill>
                  <a:srgbClr val="438086"/>
                </a:solidFill>
                <a:latin typeface="Arial" panose="020B0604020202020204" pitchFamily="34" charset="0"/>
                <a:cs typeface="Arial" panose="020B0604020202020204" pitchFamily="34" charset="0"/>
              </a:rPr>
              <a:t>1,5 </a:t>
            </a:r>
            <a:r>
              <a:rPr lang="fr-FR" sz="2000" dirty="0">
                <a:solidFill>
                  <a:srgbClr val="438086"/>
                </a:solidFill>
                <a:latin typeface="Arial" panose="020B0604020202020204" pitchFamily="34" charset="0"/>
                <a:cs typeface="Arial" panose="020B0604020202020204" pitchFamily="34" charset="0"/>
              </a:rPr>
              <a:t>heures – Présentation du cours et de l’ENT</a:t>
            </a:r>
          </a:p>
          <a:p>
            <a:pPr marL="411480" lvl="1" indent="0"/>
            <a:r>
              <a:rPr lang="fr-FR" sz="2000" dirty="0" smtClean="0">
                <a:solidFill>
                  <a:srgbClr val="438086"/>
                </a:solidFill>
                <a:latin typeface="Arial" panose="020B0604020202020204" pitchFamily="34" charset="0"/>
                <a:cs typeface="Arial" panose="020B0604020202020204" pitchFamily="34" charset="0"/>
              </a:rPr>
              <a:t>                      (</a:t>
            </a:r>
            <a:r>
              <a:rPr lang="fr-FR" sz="2000" dirty="0">
                <a:solidFill>
                  <a:srgbClr val="438086"/>
                </a:solidFill>
                <a:latin typeface="Arial" panose="020B0604020202020204" pitchFamily="34" charset="0"/>
                <a:cs typeface="Arial" panose="020B0604020202020204" pitchFamily="34" charset="0"/>
              </a:rPr>
              <a:t>Environnement Numérique de travail</a:t>
            </a:r>
            <a:r>
              <a:rPr lang="fr-FR" sz="2000" dirty="0" smtClean="0">
                <a:solidFill>
                  <a:srgbClr val="438086"/>
                </a:solidFill>
                <a:latin typeface="Arial" panose="020B0604020202020204" pitchFamily="34" charset="0"/>
                <a:cs typeface="Arial" panose="020B0604020202020204" pitchFamily="34" charset="0"/>
              </a:rPr>
              <a:t>)</a:t>
            </a:r>
          </a:p>
          <a:p>
            <a:pPr marL="411480" lvl="1" indent="0"/>
            <a:endParaRPr lang="fr-FR" sz="2000" dirty="0">
              <a:solidFill>
                <a:srgbClr val="438086"/>
              </a:solidFill>
              <a:latin typeface="Arial" panose="020B0604020202020204" pitchFamily="34" charset="0"/>
              <a:cs typeface="Arial" panose="020B0604020202020204" pitchFamily="34" charset="0"/>
            </a:endParaRPr>
          </a:p>
          <a:p>
            <a:pPr marL="697230" lvl="1" indent="-285750">
              <a:buFont typeface="Wingdings" panose="05000000000000000000" pitchFamily="2" charset="2"/>
              <a:buChar char="§"/>
            </a:pPr>
            <a:r>
              <a:rPr lang="fr-FR" sz="2000" dirty="0" smtClean="0">
                <a:solidFill>
                  <a:srgbClr val="438086"/>
                </a:solidFill>
                <a:latin typeface="Arial" panose="020B0604020202020204" pitchFamily="34" charset="0"/>
                <a:cs typeface="Arial" panose="020B0604020202020204" pitchFamily="34" charset="0"/>
              </a:rPr>
              <a:t>9 </a:t>
            </a:r>
            <a:r>
              <a:rPr lang="fr-FR" sz="2000" dirty="0">
                <a:solidFill>
                  <a:srgbClr val="438086"/>
                </a:solidFill>
                <a:latin typeface="Arial" panose="020B0604020202020204" pitchFamily="34" charset="0"/>
                <a:cs typeface="Arial" panose="020B0604020202020204" pitchFamily="34" charset="0"/>
              </a:rPr>
              <a:t>heures – Programme théorique certification </a:t>
            </a:r>
            <a:r>
              <a:rPr lang="fr-FR" sz="2000" dirty="0" smtClean="0">
                <a:solidFill>
                  <a:srgbClr val="438086"/>
                </a:solidFill>
                <a:latin typeface="Arial" panose="020B0604020202020204" pitchFamily="34" charset="0"/>
                <a:cs typeface="Arial" panose="020B0604020202020204" pitchFamily="34" charset="0"/>
              </a:rPr>
              <a:t>PIX</a:t>
            </a:r>
            <a:endParaRPr lang="fr-FR" sz="2000" dirty="0">
              <a:solidFill>
                <a:srgbClr val="438086"/>
              </a:solidFill>
              <a:latin typeface="Arial" panose="020B0604020202020204" pitchFamily="34" charset="0"/>
              <a:cs typeface="Arial" panose="020B0604020202020204" pitchFamily="34" charset="0"/>
            </a:endParaRPr>
          </a:p>
          <a:p>
            <a:pPr marL="697230" lvl="1" indent="-285750">
              <a:buFont typeface="Wingdings" panose="05000000000000000000" pitchFamily="2" charset="2"/>
              <a:buChar char="§"/>
            </a:pPr>
            <a:r>
              <a:rPr lang="fr-FR" sz="2000" dirty="0" smtClean="0">
                <a:solidFill>
                  <a:srgbClr val="438086"/>
                </a:solidFill>
                <a:latin typeface="Arial" panose="020B0604020202020204" pitchFamily="34" charset="0"/>
                <a:cs typeface="Arial" panose="020B0604020202020204" pitchFamily="34" charset="0"/>
              </a:rPr>
              <a:t>4,5 </a:t>
            </a:r>
            <a:r>
              <a:rPr lang="fr-FR" sz="2000" dirty="0">
                <a:solidFill>
                  <a:srgbClr val="438086"/>
                </a:solidFill>
                <a:latin typeface="Arial" panose="020B0604020202020204" pitchFamily="34" charset="0"/>
                <a:cs typeface="Arial" panose="020B0604020202020204" pitchFamily="34" charset="0"/>
              </a:rPr>
              <a:t>heures – Manipulation des outils bureautiques et </a:t>
            </a:r>
            <a:r>
              <a:rPr lang="fr-FR" sz="2000" dirty="0" smtClean="0">
                <a:solidFill>
                  <a:srgbClr val="438086"/>
                </a:solidFill>
                <a:latin typeface="Arial" panose="020B0604020202020204" pitchFamily="34" charset="0"/>
                <a:cs typeface="Arial" panose="020B0604020202020204" pitchFamily="34" charset="0"/>
              </a:rPr>
              <a:t>collaboratifs</a:t>
            </a:r>
          </a:p>
          <a:p>
            <a:pPr marL="697230" lvl="1" indent="-285750">
              <a:buFont typeface="Wingdings" panose="05000000000000000000" pitchFamily="2" charset="2"/>
              <a:buChar char="§"/>
            </a:pPr>
            <a:endParaRPr lang="fr-FR" sz="2000" dirty="0">
              <a:solidFill>
                <a:srgbClr val="438086"/>
              </a:solidFill>
              <a:latin typeface="Arial" panose="020B0604020202020204" pitchFamily="34" charset="0"/>
              <a:cs typeface="Arial" panose="020B0604020202020204" pitchFamily="34" charset="0"/>
            </a:endParaRPr>
          </a:p>
          <a:p>
            <a:pPr marL="697230" lvl="1" indent="-285750">
              <a:buFont typeface="Wingdings" panose="05000000000000000000" pitchFamily="2" charset="2"/>
              <a:buChar char="§"/>
            </a:pPr>
            <a:r>
              <a:rPr lang="fr-FR" sz="2000" dirty="0">
                <a:solidFill>
                  <a:srgbClr val="438086"/>
                </a:solidFill>
                <a:latin typeface="Arial" panose="020B0604020202020204" pitchFamily="34" charset="0"/>
                <a:cs typeface="Arial" panose="020B0604020202020204" pitchFamily="34" charset="0"/>
              </a:rPr>
              <a:t>Evaluation -  1 QCM de </a:t>
            </a:r>
            <a:r>
              <a:rPr lang="fr-FR" sz="2000" dirty="0" smtClean="0">
                <a:solidFill>
                  <a:srgbClr val="438086"/>
                </a:solidFill>
                <a:latin typeface="Arial" panose="020B0604020202020204" pitchFamily="34" charset="0"/>
                <a:cs typeface="Arial" panose="020B0604020202020204" pitchFamily="34" charset="0"/>
              </a:rPr>
              <a:t>30 </a:t>
            </a:r>
            <a:r>
              <a:rPr lang="fr-FR" sz="2000" dirty="0">
                <a:solidFill>
                  <a:srgbClr val="438086"/>
                </a:solidFill>
                <a:latin typeface="Arial" panose="020B0604020202020204" pitchFamily="34" charset="0"/>
                <a:cs typeface="Arial" panose="020B0604020202020204" pitchFamily="34" charset="0"/>
              </a:rPr>
              <a:t>questions en </a:t>
            </a:r>
            <a:r>
              <a:rPr lang="fr-FR" sz="2000" dirty="0" smtClean="0">
                <a:solidFill>
                  <a:srgbClr val="438086"/>
                </a:solidFill>
                <a:latin typeface="Arial" panose="020B0604020202020204" pitchFamily="34" charset="0"/>
                <a:cs typeface="Arial" panose="020B0604020202020204" pitchFamily="34" charset="0"/>
              </a:rPr>
              <a:t>20 minutes</a:t>
            </a:r>
            <a:endParaRPr lang="fr-FR" sz="2000" dirty="0">
              <a:solidFill>
                <a:srgbClr val="438086"/>
              </a:solidFill>
              <a:latin typeface="Arial" panose="020B0604020202020204" pitchFamily="34" charset="0"/>
              <a:cs typeface="Arial" panose="020B0604020202020204" pitchFamily="34" charset="0"/>
            </a:endParaRPr>
          </a:p>
          <a:p>
            <a:pPr marL="411480" lvl="1" indent="0"/>
            <a:r>
              <a:rPr lang="fr-FR" sz="2000" dirty="0" smtClean="0">
                <a:solidFill>
                  <a:srgbClr val="438086"/>
                </a:solidFill>
                <a:latin typeface="Arial" panose="020B0604020202020204" pitchFamily="34" charset="0"/>
                <a:cs typeface="Arial" panose="020B0604020202020204" pitchFamily="34" charset="0"/>
              </a:rPr>
              <a:t>                          </a:t>
            </a:r>
            <a:r>
              <a:rPr lang="fr-FR" sz="2000" dirty="0" smtClean="0">
                <a:solidFill>
                  <a:srgbClr val="438086"/>
                </a:solidFill>
                <a:latin typeface="Arial" panose="020B0604020202020204" pitchFamily="34" charset="0"/>
                <a:cs typeface="Arial" panose="020B0604020202020204" pitchFamily="34" charset="0"/>
              </a:rPr>
              <a:t>(40 secondes par </a:t>
            </a:r>
            <a:r>
              <a:rPr lang="fr-FR" sz="2000" dirty="0">
                <a:solidFill>
                  <a:srgbClr val="438086"/>
                </a:solidFill>
                <a:latin typeface="Arial" panose="020B0604020202020204" pitchFamily="34" charset="0"/>
                <a:cs typeface="Arial" panose="020B0604020202020204" pitchFamily="34" charset="0"/>
              </a:rPr>
              <a:t>question)</a:t>
            </a:r>
          </a:p>
        </p:txBody>
      </p:sp>
      <p:sp>
        <p:nvSpPr>
          <p:cNvPr id="4" name="Espace réservé du pied de page 3"/>
          <p:cNvSpPr>
            <a:spLocks noGrp="1"/>
          </p:cNvSpPr>
          <p:nvPr>
            <p:ph type="ftr" sz="quarter" idx="11"/>
          </p:nvPr>
        </p:nvSpPr>
        <p:spPr/>
        <p:txBody>
          <a:bodyPr/>
          <a:lstStyle/>
          <a:p>
            <a:r>
              <a:rPr lang="fr-FR" smtClean="0"/>
              <a:t>Faculté des langues</a:t>
            </a:r>
            <a:endParaRPr lang="fr-FR"/>
          </a:p>
        </p:txBody>
      </p:sp>
      <p:sp>
        <p:nvSpPr>
          <p:cNvPr id="5" name="Espace réservé du numéro de diapositive 4"/>
          <p:cNvSpPr>
            <a:spLocks noGrp="1"/>
          </p:cNvSpPr>
          <p:nvPr>
            <p:ph type="sldNum" sz="quarter" idx="12"/>
          </p:nvPr>
        </p:nvSpPr>
        <p:spPr/>
        <p:txBody>
          <a:bodyPr/>
          <a:lstStyle/>
          <a:p>
            <a:fld id="{277B2CE5-35B8-4760-A584-03A062AFD40E}" type="slidenum">
              <a:rPr lang="fr-FR" smtClean="0"/>
              <a:t>4</a:t>
            </a:fld>
            <a:endParaRPr lang="fr-FR"/>
          </a:p>
        </p:txBody>
      </p:sp>
    </p:spTree>
    <p:extLst>
      <p:ext uri="{BB962C8B-B14F-4D97-AF65-F5344CB8AC3E}">
        <p14:creationId xmlns:p14="http://schemas.microsoft.com/office/powerpoint/2010/main" val="3832338841"/>
      </p:ext>
    </p:extLst>
  </p:cSld>
  <p:clrMapOvr>
    <a:masterClrMapping/>
  </p:clrMapOvr>
  <p:transition spd="slow">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 </a:t>
            </a:r>
            <a:r>
              <a:rPr lang="fr-FR" dirty="0"/>
              <a:t>de la formation</a:t>
            </a:r>
            <a:endParaRPr lang="fr-FR" dirty="0"/>
          </a:p>
        </p:txBody>
      </p:sp>
      <p:sp>
        <p:nvSpPr>
          <p:cNvPr id="3" name="Espace réservé du texte 2"/>
          <p:cNvSpPr>
            <a:spLocks noGrp="1"/>
          </p:cNvSpPr>
          <p:nvPr>
            <p:ph type="body" idx="1"/>
          </p:nvPr>
        </p:nvSpPr>
        <p:spPr/>
        <p:txBody>
          <a:bodyPr>
            <a:normAutofit fontScale="92500" lnSpcReduction="10000"/>
          </a:bodyPr>
          <a:lstStyle/>
          <a:p>
            <a:pPr marL="388620" indent="-342900">
              <a:buFont typeface="Wingdings" panose="05000000000000000000" pitchFamily="2" charset="2"/>
              <a:buChar char="§"/>
            </a:pPr>
            <a:r>
              <a:rPr lang="fr-FR" dirty="0" smtClean="0"/>
              <a:t>Histoire du réseau et de l’informatique</a:t>
            </a:r>
            <a:r>
              <a:rPr lang="fr-FR" dirty="0" smtClean="0"/>
              <a:t>.</a:t>
            </a:r>
          </a:p>
          <a:p>
            <a:pPr marL="1001268" lvl="1" indent="-342900">
              <a:buFont typeface="Wingdings" panose="05000000000000000000" pitchFamily="2" charset="2"/>
              <a:buChar char="§"/>
            </a:pPr>
            <a:r>
              <a:rPr lang="fr-FR" dirty="0" smtClean="0"/>
              <a:t>Naissance de l’informatique</a:t>
            </a:r>
            <a:endParaRPr lang="fr-FR" dirty="0" smtClean="0"/>
          </a:p>
          <a:p>
            <a:pPr marL="1001268" lvl="1" indent="-342900">
              <a:buFont typeface="Wingdings" panose="05000000000000000000" pitchFamily="2" charset="2"/>
              <a:buChar char="§"/>
            </a:pPr>
            <a:r>
              <a:rPr lang="fr-FR" dirty="0" smtClean="0"/>
              <a:t>Internet</a:t>
            </a:r>
          </a:p>
          <a:p>
            <a:pPr marL="1001268" lvl="1" indent="-342900">
              <a:buFont typeface="Wingdings" panose="05000000000000000000" pitchFamily="2" charset="2"/>
              <a:buChar char="§"/>
            </a:pPr>
            <a:r>
              <a:rPr lang="fr-FR" dirty="0" smtClean="0"/>
              <a:t>World Wide Web</a:t>
            </a:r>
          </a:p>
          <a:p>
            <a:pPr marL="1001268" lvl="1" indent="-342900">
              <a:buFont typeface="Wingdings" panose="05000000000000000000" pitchFamily="2" charset="2"/>
              <a:buChar char="§"/>
            </a:pPr>
            <a:r>
              <a:rPr lang="fr-FR" dirty="0" err="1" smtClean="0"/>
              <a:t>Deep</a:t>
            </a:r>
            <a:r>
              <a:rPr lang="fr-FR" dirty="0" smtClean="0"/>
              <a:t> Blue</a:t>
            </a:r>
          </a:p>
          <a:p>
            <a:pPr marL="1001268" lvl="1" indent="-342900">
              <a:buFont typeface="Wingdings" panose="05000000000000000000" pitchFamily="2" charset="2"/>
              <a:buChar char="§"/>
            </a:pPr>
            <a:r>
              <a:rPr lang="fr-FR" dirty="0" err="1" smtClean="0"/>
              <a:t>Darknet</a:t>
            </a:r>
            <a:endParaRPr lang="fr-FR" dirty="0" smtClean="0"/>
          </a:p>
          <a:p>
            <a:pPr marL="1001268" lvl="1" indent="-342900">
              <a:buFont typeface="Wingdings" panose="05000000000000000000" pitchFamily="2" charset="2"/>
              <a:buChar char="§"/>
            </a:pPr>
            <a:r>
              <a:rPr lang="fr-FR" dirty="0" err="1" smtClean="0"/>
              <a:t>Blockchain</a:t>
            </a:r>
            <a:endParaRPr lang="fr-FR" dirty="0" smtClean="0"/>
          </a:p>
          <a:p>
            <a:pPr marL="388620" indent="-342900">
              <a:buFont typeface="Wingdings" panose="05000000000000000000" pitchFamily="2" charset="2"/>
              <a:buChar char="§"/>
            </a:pPr>
            <a:r>
              <a:rPr lang="fr-FR" dirty="0" smtClean="0"/>
              <a:t>Matériels et protocoles.</a:t>
            </a:r>
          </a:p>
          <a:p>
            <a:pPr marL="388620" indent="-342900">
              <a:buFont typeface="Wingdings" panose="05000000000000000000" pitchFamily="2" charset="2"/>
              <a:buChar char="§"/>
            </a:pPr>
            <a:r>
              <a:rPr lang="fr-FR" dirty="0" smtClean="0"/>
              <a:t>Sécurité informatique.</a:t>
            </a:r>
          </a:p>
          <a:p>
            <a:pPr marL="388620" indent="-342900">
              <a:buFont typeface="Wingdings" panose="05000000000000000000" pitchFamily="2" charset="2"/>
              <a:buChar char="§"/>
            </a:pPr>
            <a:r>
              <a:rPr lang="fr-FR" dirty="0" smtClean="0"/>
              <a:t>Intelligence </a:t>
            </a:r>
            <a:r>
              <a:rPr lang="fr-FR" dirty="0" smtClean="0"/>
              <a:t>artificielle, </a:t>
            </a:r>
            <a:r>
              <a:rPr lang="fr-FR" sz="2000" dirty="0" smtClean="0"/>
              <a:t>AI</a:t>
            </a:r>
            <a:r>
              <a:rPr lang="fr-FR" dirty="0" smtClean="0"/>
              <a:t>.</a:t>
            </a:r>
          </a:p>
          <a:p>
            <a:pPr marL="388620" indent="-342900">
              <a:buFont typeface="Wingdings" panose="05000000000000000000" pitchFamily="2" charset="2"/>
              <a:buChar char="§"/>
            </a:pPr>
            <a:r>
              <a:rPr lang="fr-FR" dirty="0" smtClean="0"/>
              <a:t>Internet des objets, </a:t>
            </a:r>
            <a:r>
              <a:rPr lang="fr-FR" sz="2000" dirty="0" err="1" smtClean="0"/>
              <a:t>IoT</a:t>
            </a:r>
            <a:r>
              <a:rPr lang="fr-FR" sz="2000" dirty="0" smtClean="0"/>
              <a:t>,</a:t>
            </a:r>
            <a:endParaRPr lang="fr-FR" sz="2000" dirty="0" smtClean="0"/>
          </a:p>
          <a:p>
            <a:pPr marL="388620" indent="-342900">
              <a:buFont typeface="Wingdings" panose="05000000000000000000" pitchFamily="2" charset="2"/>
              <a:buChar char="§"/>
            </a:pPr>
            <a:r>
              <a:rPr lang="fr-FR" dirty="0" smtClean="0"/>
              <a:t>Gestion et formats des fichiers.</a:t>
            </a:r>
          </a:p>
          <a:p>
            <a:pPr marL="388620" indent="-342900">
              <a:buFont typeface="Wingdings" panose="05000000000000000000" pitchFamily="2" charset="2"/>
              <a:buChar char="§"/>
            </a:pPr>
            <a:r>
              <a:rPr lang="fr-FR" dirty="0" smtClean="0"/>
              <a:t>Informatique en nuage, </a:t>
            </a:r>
            <a:r>
              <a:rPr lang="fr-FR" sz="2000" dirty="0" smtClean="0"/>
              <a:t>Cloud </a:t>
            </a:r>
            <a:r>
              <a:rPr lang="fr-FR" sz="2000" dirty="0" err="1" smtClean="0"/>
              <a:t>computing</a:t>
            </a:r>
            <a:r>
              <a:rPr lang="fr-FR" dirty="0" smtClean="0"/>
              <a:t>.</a:t>
            </a:r>
            <a:endParaRPr lang="fr-FR" dirty="0" smtClean="0"/>
          </a:p>
          <a:p>
            <a:pPr marL="388620" indent="-342900">
              <a:buFont typeface="Wingdings" panose="05000000000000000000" pitchFamily="2" charset="2"/>
              <a:buChar char="§"/>
            </a:pPr>
            <a:r>
              <a:rPr lang="fr-FR" dirty="0" smtClean="0"/>
              <a:t>Bureautique (Suite </a:t>
            </a:r>
            <a:r>
              <a:rPr lang="fr-FR" dirty="0" smtClean="0"/>
              <a:t>Office, </a:t>
            </a:r>
            <a:r>
              <a:rPr lang="fr-FR" sz="2000" dirty="0" smtClean="0"/>
              <a:t>Word, Excel, PowerPoint</a:t>
            </a:r>
            <a:r>
              <a:rPr lang="fr-FR" dirty="0" smtClean="0"/>
              <a:t>)</a:t>
            </a:r>
            <a:endParaRPr lang="fr-FR" dirty="0"/>
          </a:p>
        </p:txBody>
      </p:sp>
      <p:sp>
        <p:nvSpPr>
          <p:cNvPr id="4" name="Espace réservé du pied de page 3"/>
          <p:cNvSpPr>
            <a:spLocks noGrp="1"/>
          </p:cNvSpPr>
          <p:nvPr>
            <p:ph type="ftr" sz="quarter" idx="11"/>
          </p:nvPr>
        </p:nvSpPr>
        <p:spPr/>
        <p:txBody>
          <a:bodyPr/>
          <a:lstStyle/>
          <a:p>
            <a:r>
              <a:rPr lang="fr-FR" smtClean="0"/>
              <a:t>Faculté des langues</a:t>
            </a:r>
            <a:endParaRPr lang="fr-FR"/>
          </a:p>
        </p:txBody>
      </p:sp>
      <p:sp>
        <p:nvSpPr>
          <p:cNvPr id="5" name="Espace réservé du numéro de diapositive 4"/>
          <p:cNvSpPr>
            <a:spLocks noGrp="1"/>
          </p:cNvSpPr>
          <p:nvPr>
            <p:ph type="sldNum" sz="quarter" idx="12"/>
          </p:nvPr>
        </p:nvSpPr>
        <p:spPr/>
        <p:txBody>
          <a:bodyPr/>
          <a:lstStyle/>
          <a:p>
            <a:fld id="{277B2CE5-35B8-4760-A584-03A062AFD40E}" type="slidenum">
              <a:rPr lang="fr-FR" smtClean="0"/>
              <a:t>5</a:t>
            </a:fld>
            <a:endParaRPr lang="fr-FR"/>
          </a:p>
        </p:txBody>
      </p:sp>
    </p:spTree>
    <p:extLst>
      <p:ext uri="{BB962C8B-B14F-4D97-AF65-F5344CB8AC3E}">
        <p14:creationId xmlns:p14="http://schemas.microsoft.com/office/powerpoint/2010/main" val="3149065310"/>
      </p:ext>
    </p:extLst>
  </p:cSld>
  <p:clrMapOvr>
    <a:masterClrMapping/>
  </p:clrMapOvr>
  <p:transition spd="slow">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Installer la suite bureautique</a:t>
            </a:r>
            <a:endParaRPr lang="fr-FR" dirty="0"/>
          </a:p>
        </p:txBody>
      </p:sp>
      <p:sp>
        <p:nvSpPr>
          <p:cNvPr id="4" name="Espace réservé du pied de page 3"/>
          <p:cNvSpPr>
            <a:spLocks noGrp="1"/>
          </p:cNvSpPr>
          <p:nvPr>
            <p:ph type="ftr" sz="quarter" idx="11"/>
          </p:nvPr>
        </p:nvSpPr>
        <p:spPr/>
        <p:txBody>
          <a:bodyPr/>
          <a:lstStyle/>
          <a:p>
            <a:r>
              <a:rPr lang="fr-FR" smtClean="0"/>
              <a:t>Faculté des langues</a:t>
            </a:r>
            <a:endParaRPr lang="fr-FR"/>
          </a:p>
        </p:txBody>
      </p:sp>
      <p:sp>
        <p:nvSpPr>
          <p:cNvPr id="5" name="Espace réservé du numéro de diapositive 4"/>
          <p:cNvSpPr>
            <a:spLocks noGrp="1"/>
          </p:cNvSpPr>
          <p:nvPr>
            <p:ph type="sldNum" sz="quarter" idx="12"/>
          </p:nvPr>
        </p:nvSpPr>
        <p:spPr/>
        <p:txBody>
          <a:bodyPr/>
          <a:lstStyle/>
          <a:p>
            <a:fld id="{277B2CE5-35B8-4760-A584-03A062AFD40E}" type="slidenum">
              <a:rPr lang="fr-FR" smtClean="0"/>
              <a:t>6</a:t>
            </a:fld>
            <a:endParaRPr lang="fr-FR"/>
          </a:p>
        </p:txBody>
      </p:sp>
      <p:pic>
        <p:nvPicPr>
          <p:cNvPr id="7" name="Image 6"/>
          <p:cNvPicPr>
            <a:picLocks noChangeAspect="1"/>
          </p:cNvPicPr>
          <p:nvPr/>
        </p:nvPicPr>
        <p:blipFill>
          <a:blip r:embed="rId2"/>
          <a:stretch>
            <a:fillRect/>
          </a:stretch>
        </p:blipFill>
        <p:spPr>
          <a:xfrm>
            <a:off x="871379" y="1939196"/>
            <a:ext cx="7474267" cy="4553903"/>
          </a:xfrm>
          <a:prstGeom prst="rect">
            <a:avLst/>
          </a:prstGeom>
        </p:spPr>
      </p:pic>
      <p:sp>
        <p:nvSpPr>
          <p:cNvPr id="6" name="Espace réservé du texte 5"/>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993114315"/>
      </p:ext>
    </p:extLst>
  </p:cSld>
  <p:clrMapOvr>
    <a:masterClrMapping/>
  </p:clrMapOvr>
  <p:transition spd="slow">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 de questions</a:t>
            </a:r>
          </a:p>
        </p:txBody>
      </p:sp>
      <p:sp>
        <p:nvSpPr>
          <p:cNvPr id="4" name="Espace réservé du pied de page 3"/>
          <p:cNvSpPr>
            <a:spLocks noGrp="1"/>
          </p:cNvSpPr>
          <p:nvPr>
            <p:ph type="ftr" sz="quarter" idx="11"/>
          </p:nvPr>
        </p:nvSpPr>
        <p:spPr/>
        <p:txBody>
          <a:bodyPr/>
          <a:lstStyle/>
          <a:p>
            <a:r>
              <a:rPr lang="fr-FR"/>
              <a:t>Faculté des langues</a:t>
            </a:r>
          </a:p>
        </p:txBody>
      </p:sp>
      <p:sp>
        <p:nvSpPr>
          <p:cNvPr id="5" name="Espace réservé du numéro de diapositive 4"/>
          <p:cNvSpPr>
            <a:spLocks noGrp="1"/>
          </p:cNvSpPr>
          <p:nvPr>
            <p:ph type="sldNum" sz="quarter" idx="12"/>
          </p:nvPr>
        </p:nvSpPr>
        <p:spPr/>
        <p:txBody>
          <a:bodyPr/>
          <a:lstStyle/>
          <a:p>
            <a:fld id="{277B2CE5-35B8-4760-A584-03A062AFD40E}" type="slidenum">
              <a:rPr lang="fr-FR" smtClean="0"/>
              <a:t>7</a:t>
            </a:fld>
            <a:endParaRPr lang="fr-FR"/>
          </a:p>
        </p:txBody>
      </p:sp>
      <p:sp>
        <p:nvSpPr>
          <p:cNvPr id="6" name="Espace réservé du texte 5"/>
          <p:cNvSpPr>
            <a:spLocks noGrp="1"/>
          </p:cNvSpPr>
          <p:nvPr>
            <p:ph type="body" idx="1"/>
          </p:nvPr>
        </p:nvSpPr>
        <p:spPr/>
        <p:txBody>
          <a:bodyPr>
            <a:normAutofit lnSpcReduction="10000"/>
          </a:bodyPr>
          <a:lstStyle/>
          <a:p>
            <a:pPr marL="109728" lvl="0">
              <a:buClr>
                <a:srgbClr val="A04DA3"/>
              </a:buClr>
            </a:pPr>
            <a:r>
              <a:rPr lang="fr-FR" sz="2800" b="1" dirty="0">
                <a:solidFill>
                  <a:prstClr val="black"/>
                </a:solidFill>
                <a:latin typeface="Arial" panose="020B0604020202020204" pitchFamily="34" charset="0"/>
                <a:cs typeface="Arial" panose="020B0604020202020204" pitchFamily="34" charset="0"/>
              </a:rPr>
              <a:t>Question 1</a:t>
            </a:r>
          </a:p>
          <a:p>
            <a:pPr marL="365760" lvl="0" indent="-256032">
              <a:buClr>
                <a:srgbClr val="A04DA3"/>
              </a:buClr>
              <a:buFont typeface="Georgia"/>
              <a:buChar char="•"/>
            </a:pPr>
            <a:r>
              <a:rPr lang="fr-FR" sz="2800" dirty="0">
                <a:solidFill>
                  <a:prstClr val="black"/>
                </a:solidFill>
                <a:latin typeface="Arial" panose="020B0604020202020204" pitchFamily="34" charset="0"/>
                <a:cs typeface="Arial" panose="020B0604020202020204" pitchFamily="34" charset="0"/>
              </a:rPr>
              <a:t>Que désigne l'élément html dans l'adresse Web </a:t>
            </a:r>
            <a:r>
              <a:rPr lang="fr-FR" u="sng" dirty="0">
                <a:solidFill>
                  <a:prstClr val="black"/>
                </a:solidFill>
                <a:latin typeface="Arial" panose="020B0604020202020204" pitchFamily="34" charset="0"/>
                <a:cs typeface="Arial" panose="020B0604020202020204" pitchFamily="34" charset="0"/>
                <a:hlinkClick r:id="rId2"/>
              </a:rPr>
              <a:t>http://www.cuisine.org/recettes/lapin/moutarde.html</a:t>
            </a:r>
            <a:r>
              <a:rPr lang="fr-FR" dirty="0">
                <a:solidFill>
                  <a:prstClr val="black"/>
                </a:solidFill>
                <a:latin typeface="Arial" panose="020B0604020202020204" pitchFamily="34" charset="0"/>
                <a:cs typeface="Arial" panose="020B0604020202020204" pitchFamily="34" charset="0"/>
              </a:rPr>
              <a:t> ?</a:t>
            </a:r>
          </a:p>
          <a:p>
            <a:pPr marL="109728" lvl="0">
              <a:buClr>
                <a:srgbClr val="A04DA3"/>
              </a:buClr>
            </a:pPr>
            <a:endParaRPr lang="fr-FR" dirty="0">
              <a:solidFill>
                <a:prstClr val="black"/>
              </a:solidFill>
              <a:latin typeface="Arial" panose="020B0604020202020204" pitchFamily="34" charset="0"/>
              <a:cs typeface="Arial" panose="020B0604020202020204" pitchFamily="34" charset="0"/>
            </a:endParaRPr>
          </a:p>
          <a:p>
            <a:pPr lvl="1">
              <a:buClr>
                <a:srgbClr val="438086"/>
              </a:buClr>
              <a:buFont typeface="Georgia"/>
              <a:buChar char="▫"/>
            </a:pPr>
            <a:r>
              <a:rPr lang="fr-FR" sz="2400" dirty="0">
                <a:solidFill>
                  <a:srgbClr val="438086"/>
                </a:solidFill>
                <a:latin typeface="Arial" panose="020B0604020202020204" pitchFamily="34" charset="0"/>
                <a:cs typeface="Arial" panose="020B0604020202020204" pitchFamily="34" charset="0"/>
              </a:rPr>
              <a:t>    Réponse 1 : Le langage dans lequel est écrit le fichier contenant la page Web.</a:t>
            </a:r>
          </a:p>
          <a:p>
            <a:pPr lvl="1">
              <a:buClr>
                <a:srgbClr val="438086"/>
              </a:buClr>
              <a:buFont typeface="Georgia"/>
              <a:buChar char="▫"/>
            </a:pPr>
            <a:r>
              <a:rPr lang="fr-FR" sz="2400" dirty="0">
                <a:solidFill>
                  <a:srgbClr val="438086"/>
                </a:solidFill>
                <a:latin typeface="Arial" panose="020B0604020202020204" pitchFamily="34" charset="0"/>
                <a:cs typeface="Arial" panose="020B0604020202020204" pitchFamily="34" charset="0"/>
              </a:rPr>
              <a:t>    Réponse 2 : L'adresse du serveur.</a:t>
            </a:r>
          </a:p>
          <a:p>
            <a:pPr lvl="1">
              <a:buClr>
                <a:srgbClr val="438086"/>
              </a:buClr>
              <a:buFont typeface="Georgia"/>
              <a:buChar char="▫"/>
            </a:pPr>
            <a:r>
              <a:rPr lang="fr-FR" sz="2400" dirty="0">
                <a:solidFill>
                  <a:srgbClr val="438086"/>
                </a:solidFill>
                <a:latin typeface="Arial" panose="020B0604020202020204" pitchFamily="34" charset="0"/>
                <a:cs typeface="Arial" panose="020B0604020202020204" pitchFamily="34" charset="0"/>
              </a:rPr>
              <a:t>    Réponse 3 : Le nom du fichier contenant la page Web.</a:t>
            </a:r>
          </a:p>
          <a:p>
            <a:pPr lvl="1">
              <a:buClr>
                <a:srgbClr val="438086"/>
              </a:buClr>
              <a:buFont typeface="Georgia"/>
              <a:buChar char="▫"/>
            </a:pPr>
            <a:r>
              <a:rPr lang="fr-FR" sz="2400" dirty="0">
                <a:solidFill>
                  <a:srgbClr val="438086"/>
                </a:solidFill>
                <a:latin typeface="Arial" panose="020B0604020202020204" pitchFamily="34" charset="0"/>
                <a:cs typeface="Arial" panose="020B0604020202020204" pitchFamily="34" charset="0"/>
              </a:rPr>
              <a:t>    Réponse 4 : Le protocole de communication ou type de service Internet.</a:t>
            </a:r>
          </a:p>
          <a:p>
            <a:endParaRPr lang="fr-FR" dirty="0"/>
          </a:p>
        </p:txBody>
      </p:sp>
      <p:pic>
        <p:nvPicPr>
          <p:cNvPr id="7" name="Imag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974" y="3717032"/>
            <a:ext cx="432048" cy="432048"/>
          </a:xfrm>
          <a:prstGeom prst="rect">
            <a:avLst/>
          </a:prstGeom>
        </p:spPr>
      </p:pic>
    </p:spTree>
    <p:extLst>
      <p:ext uri="{BB962C8B-B14F-4D97-AF65-F5344CB8AC3E}">
        <p14:creationId xmlns:p14="http://schemas.microsoft.com/office/powerpoint/2010/main" val="218310642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Exemple de questions</a:t>
            </a:r>
          </a:p>
        </p:txBody>
      </p:sp>
      <p:sp>
        <p:nvSpPr>
          <p:cNvPr id="4" name="Espace réservé du pied de page 3"/>
          <p:cNvSpPr>
            <a:spLocks noGrp="1"/>
          </p:cNvSpPr>
          <p:nvPr>
            <p:ph type="ftr" sz="quarter" idx="11"/>
          </p:nvPr>
        </p:nvSpPr>
        <p:spPr/>
        <p:txBody>
          <a:bodyPr/>
          <a:lstStyle/>
          <a:p>
            <a:r>
              <a:rPr lang="fr-FR"/>
              <a:t>Faculté des langues</a:t>
            </a:r>
          </a:p>
        </p:txBody>
      </p:sp>
      <p:sp>
        <p:nvSpPr>
          <p:cNvPr id="5" name="Espace réservé du numéro de diapositive 4"/>
          <p:cNvSpPr>
            <a:spLocks noGrp="1"/>
          </p:cNvSpPr>
          <p:nvPr>
            <p:ph type="sldNum" sz="quarter" idx="12"/>
          </p:nvPr>
        </p:nvSpPr>
        <p:spPr/>
        <p:txBody>
          <a:bodyPr/>
          <a:lstStyle/>
          <a:p>
            <a:fld id="{277B2CE5-35B8-4760-A584-03A062AFD40E}" type="slidenum">
              <a:rPr lang="fr-FR" smtClean="0"/>
              <a:t>8</a:t>
            </a:fld>
            <a:endParaRPr lang="fr-FR"/>
          </a:p>
        </p:txBody>
      </p:sp>
      <p:sp>
        <p:nvSpPr>
          <p:cNvPr id="6" name="Espace réservé du texte 5"/>
          <p:cNvSpPr>
            <a:spLocks noGrp="1"/>
          </p:cNvSpPr>
          <p:nvPr>
            <p:ph type="body" idx="1"/>
          </p:nvPr>
        </p:nvSpPr>
        <p:spPr/>
        <p:txBody>
          <a:bodyPr>
            <a:normAutofit/>
          </a:bodyPr>
          <a:lstStyle/>
          <a:p>
            <a:pPr marL="109728" lvl="0">
              <a:buClr>
                <a:srgbClr val="A04DA3"/>
              </a:buClr>
            </a:pPr>
            <a:r>
              <a:rPr lang="fr-FR" sz="2800" dirty="0">
                <a:solidFill>
                  <a:prstClr val="black"/>
                </a:solidFill>
              </a:rPr>
              <a:t> </a:t>
            </a:r>
            <a:r>
              <a:rPr lang="fr-FR" sz="2800" b="1" dirty="0">
                <a:solidFill>
                  <a:prstClr val="black"/>
                </a:solidFill>
                <a:latin typeface="Arial" panose="020B0604020202020204" pitchFamily="34" charset="0"/>
                <a:cs typeface="Arial" panose="020B0604020202020204" pitchFamily="34" charset="0"/>
              </a:rPr>
              <a:t>Question 2</a:t>
            </a:r>
          </a:p>
          <a:p>
            <a:pPr marL="365760" lvl="0" indent="-256032">
              <a:buClr>
                <a:srgbClr val="A04DA3"/>
              </a:buClr>
              <a:buFont typeface="Georgia"/>
              <a:buChar char="•"/>
            </a:pPr>
            <a:r>
              <a:rPr lang="fr-FR" dirty="0">
                <a:solidFill>
                  <a:prstClr val="black"/>
                </a:solidFill>
                <a:latin typeface="Arial" panose="020B0604020202020204" pitchFamily="34" charset="0"/>
                <a:cs typeface="Arial" panose="020B0604020202020204" pitchFamily="34" charset="0"/>
              </a:rPr>
              <a:t>Lorsqu'on achète un produit sur Internet, au moment de transmettre ses coordonnées bancaires, les données sont cryptées pour éviter toute interception par un tiers. Comment appelle-t-on ce mode de transaction ?</a:t>
            </a:r>
          </a:p>
          <a:p>
            <a:pPr marL="109728" lvl="0">
              <a:buClr>
                <a:srgbClr val="A04DA3"/>
              </a:buClr>
            </a:pPr>
            <a:endParaRPr lang="fr-FR" sz="2800" dirty="0">
              <a:solidFill>
                <a:prstClr val="black"/>
              </a:solidFill>
              <a:latin typeface="Arial" panose="020B0604020202020204" pitchFamily="34" charset="0"/>
              <a:cs typeface="Arial" panose="020B0604020202020204" pitchFamily="34" charset="0"/>
            </a:endParaRPr>
          </a:p>
          <a:p>
            <a:pPr lvl="1">
              <a:buClr>
                <a:srgbClr val="438086"/>
              </a:buClr>
              <a:buFont typeface="Georgia"/>
              <a:buChar char="▫"/>
            </a:pPr>
            <a:r>
              <a:rPr lang="fr-FR" sz="2600" dirty="0">
                <a:solidFill>
                  <a:srgbClr val="438086"/>
                </a:solidFill>
                <a:latin typeface="Arial" panose="020B0604020202020204" pitchFamily="34" charset="0"/>
                <a:cs typeface="Arial" panose="020B0604020202020204" pitchFamily="34" charset="0"/>
              </a:rPr>
              <a:t>    Réponse 1 : Le mode bloqué</a:t>
            </a:r>
          </a:p>
          <a:p>
            <a:pPr lvl="1">
              <a:buClr>
                <a:srgbClr val="438086"/>
              </a:buClr>
              <a:buFont typeface="Georgia"/>
              <a:buChar char="▫"/>
            </a:pPr>
            <a:r>
              <a:rPr lang="fr-FR" sz="2600" dirty="0">
                <a:solidFill>
                  <a:srgbClr val="438086"/>
                </a:solidFill>
                <a:latin typeface="Arial" panose="020B0604020202020204" pitchFamily="34" charset="0"/>
                <a:cs typeface="Arial" panose="020B0604020202020204" pitchFamily="34" charset="0"/>
              </a:rPr>
              <a:t>    Réponse 2 : Le mode sécurisé</a:t>
            </a:r>
          </a:p>
          <a:p>
            <a:pPr lvl="1">
              <a:buClr>
                <a:srgbClr val="438086"/>
              </a:buClr>
              <a:buFont typeface="Georgia"/>
              <a:buChar char="▫"/>
            </a:pPr>
            <a:r>
              <a:rPr lang="fr-FR" sz="2600" dirty="0">
                <a:solidFill>
                  <a:srgbClr val="438086"/>
                </a:solidFill>
                <a:latin typeface="Arial" panose="020B0604020202020204" pitchFamily="34" charset="0"/>
                <a:cs typeface="Arial" panose="020B0604020202020204" pitchFamily="34" charset="0"/>
              </a:rPr>
              <a:t>    Réponse 3 : Le mode optionnel</a:t>
            </a:r>
          </a:p>
          <a:p>
            <a:pPr lvl="1">
              <a:buClr>
                <a:srgbClr val="438086"/>
              </a:buClr>
              <a:buFont typeface="Georgia"/>
              <a:buChar char="▫"/>
            </a:pPr>
            <a:r>
              <a:rPr lang="fr-FR" sz="2600" dirty="0">
                <a:solidFill>
                  <a:srgbClr val="438086"/>
                </a:solidFill>
                <a:latin typeface="Arial" panose="020B0604020202020204" pitchFamily="34" charset="0"/>
                <a:cs typeface="Arial" panose="020B0604020202020204" pitchFamily="34" charset="0"/>
              </a:rPr>
              <a:t>    Réponse 4 : Le mode secret</a:t>
            </a:r>
          </a:p>
          <a:p>
            <a:endParaRPr lang="fr-FR" dirty="0"/>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313" y="5085184"/>
            <a:ext cx="432048" cy="432048"/>
          </a:xfrm>
          <a:prstGeom prst="rect">
            <a:avLst/>
          </a:prstGeom>
        </p:spPr>
      </p:pic>
    </p:spTree>
    <p:extLst>
      <p:ext uri="{BB962C8B-B14F-4D97-AF65-F5344CB8AC3E}">
        <p14:creationId xmlns:p14="http://schemas.microsoft.com/office/powerpoint/2010/main" val="343272830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Programme de </a:t>
            </a:r>
            <a:r>
              <a:rPr lang="fr-FR" dirty="0" smtClean="0"/>
              <a:t>formation PIX</a:t>
            </a:r>
            <a:endParaRPr lang="fr-FR" dirty="0"/>
          </a:p>
        </p:txBody>
      </p:sp>
      <p:sp>
        <p:nvSpPr>
          <p:cNvPr id="3" name="Espace réservé du texte 2"/>
          <p:cNvSpPr>
            <a:spLocks noGrp="1"/>
          </p:cNvSpPr>
          <p:nvPr>
            <p:ph type="body" idx="1"/>
          </p:nvPr>
        </p:nvSpPr>
        <p:spPr>
          <a:xfrm>
            <a:off x="755575" y="1844824"/>
            <a:ext cx="7739137" cy="4680520"/>
          </a:xfrm>
        </p:spPr>
        <p:txBody>
          <a:bodyPr>
            <a:normAutofit/>
          </a:bodyPr>
          <a:lstStyle/>
          <a:p>
            <a:pPr marL="388620" indent="-342900">
              <a:buFont typeface="Wingdings" panose="05000000000000000000" pitchFamily="2" charset="2"/>
              <a:buChar char="§"/>
            </a:pPr>
            <a:endParaRPr lang="fr-FR" dirty="0"/>
          </a:p>
          <a:p>
            <a:pPr marL="388620" indent="-342900">
              <a:buFont typeface="Wingdings" panose="05000000000000000000" pitchFamily="2" charset="2"/>
              <a:buChar char="§"/>
            </a:pPr>
            <a:r>
              <a:rPr lang="fr-FR" dirty="0" smtClean="0">
                <a:solidFill>
                  <a:schemeClr val="tx2"/>
                </a:solidFill>
                <a:latin typeface="Arial" panose="020B0604020202020204" pitchFamily="34" charset="0"/>
                <a:cs typeface="Arial" panose="020B0604020202020204" pitchFamily="34" charset="0"/>
              </a:rPr>
              <a:t>2018 </a:t>
            </a:r>
            <a:r>
              <a:rPr lang="fr-FR" dirty="0" smtClean="0">
                <a:solidFill>
                  <a:schemeClr val="tx2"/>
                </a:solidFill>
                <a:latin typeface="Arial" panose="020B0604020202020204" pitchFamily="34" charset="0"/>
                <a:cs typeface="Arial" panose="020B0604020202020204" pitchFamily="34" charset="0"/>
              </a:rPr>
              <a:t>– </a:t>
            </a:r>
            <a:r>
              <a:rPr lang="fr-FR" dirty="0" smtClean="0">
                <a:solidFill>
                  <a:schemeClr val="tx2"/>
                </a:solidFill>
                <a:latin typeface="Arial" panose="020B0604020202020204" pitchFamily="34" charset="0"/>
                <a:cs typeface="Arial" panose="020B0604020202020204" pitchFamily="34" charset="0"/>
              </a:rPr>
              <a:t>2019 </a:t>
            </a:r>
            <a:r>
              <a:rPr lang="fr-FR" dirty="0" smtClean="0">
                <a:solidFill>
                  <a:schemeClr val="tx2"/>
                </a:solidFill>
                <a:latin typeface="Arial" panose="020B0604020202020204" pitchFamily="34" charset="0"/>
                <a:cs typeface="Arial" panose="020B0604020202020204" pitchFamily="34" charset="0"/>
              </a:rPr>
              <a:t>année de transition</a:t>
            </a:r>
            <a:endParaRPr lang="fr-FR" dirty="0">
              <a:solidFill>
                <a:schemeClr val="tx2"/>
              </a:solidFill>
              <a:latin typeface="Arial" panose="020B0604020202020204" pitchFamily="34" charset="0"/>
              <a:cs typeface="Arial" panose="020B0604020202020204" pitchFamily="34" charset="0"/>
            </a:endParaRPr>
          </a:p>
          <a:p>
            <a:r>
              <a:rPr lang="fr-FR" b="1" dirty="0" smtClean="0"/>
              <a:t> </a:t>
            </a:r>
          </a:p>
          <a:p>
            <a:pPr algn="ctr"/>
            <a:r>
              <a:rPr lang="fr-FR" sz="2600" dirty="0">
                <a:solidFill>
                  <a:srgbClr val="438086"/>
                </a:solidFill>
                <a:latin typeface="Arial" panose="020B0604020202020204" pitchFamily="34" charset="0"/>
                <a:cs typeface="Arial" panose="020B0604020202020204" pitchFamily="34" charset="0"/>
              </a:rPr>
              <a:t>Fin de la certification C2I (B2I, C2I niveau 1 et 2)</a:t>
            </a:r>
          </a:p>
          <a:p>
            <a:pPr algn="ctr"/>
            <a:endParaRPr lang="fr-FR" sz="2600" dirty="0">
              <a:solidFill>
                <a:srgbClr val="438086"/>
              </a:solidFill>
              <a:latin typeface="Arial" panose="020B0604020202020204" pitchFamily="34" charset="0"/>
              <a:cs typeface="Arial" panose="020B0604020202020204" pitchFamily="34" charset="0"/>
            </a:endParaRPr>
          </a:p>
          <a:p>
            <a:pPr algn="ctr"/>
            <a:r>
              <a:rPr lang="fr-FR" sz="2600" dirty="0">
                <a:solidFill>
                  <a:srgbClr val="438086"/>
                </a:solidFill>
                <a:latin typeface="Arial" panose="020B0604020202020204" pitchFamily="34" charset="0"/>
                <a:cs typeface="Arial" panose="020B0604020202020204" pitchFamily="34" charset="0"/>
              </a:rPr>
              <a:t>Mise en place d’un référentiel </a:t>
            </a:r>
            <a:r>
              <a:rPr lang="fr-FR" sz="2600" dirty="0" smtClean="0">
                <a:solidFill>
                  <a:srgbClr val="438086"/>
                </a:solidFill>
                <a:latin typeface="Arial" panose="020B0604020202020204" pitchFamily="34" charset="0"/>
                <a:cs typeface="Arial" panose="020B0604020202020204" pitchFamily="34" charset="0"/>
              </a:rPr>
              <a:t>de niveaux, </a:t>
            </a:r>
            <a:r>
              <a:rPr lang="fr-FR" sz="2600" dirty="0">
                <a:solidFill>
                  <a:srgbClr val="438086"/>
                </a:solidFill>
                <a:latin typeface="Arial" panose="020B0604020202020204" pitchFamily="34" charset="0"/>
                <a:cs typeface="Arial" panose="020B0604020202020204" pitchFamily="34" charset="0"/>
              </a:rPr>
              <a:t>type test de langue</a:t>
            </a:r>
            <a:r>
              <a:rPr lang="fr-FR" sz="2600" dirty="0" smtClean="0">
                <a:solidFill>
                  <a:srgbClr val="438086"/>
                </a:solidFill>
                <a:latin typeface="Arial" panose="020B0604020202020204" pitchFamily="34" charset="0"/>
                <a:cs typeface="Arial" panose="020B0604020202020204" pitchFamily="34" charset="0"/>
              </a:rPr>
              <a:t>.</a:t>
            </a:r>
          </a:p>
          <a:p>
            <a:pPr algn="ctr"/>
            <a:endParaRPr lang="fr-FR" sz="2600" dirty="0">
              <a:solidFill>
                <a:srgbClr val="438086"/>
              </a:solidFill>
              <a:latin typeface="Arial" panose="020B0604020202020204" pitchFamily="34" charset="0"/>
              <a:cs typeface="Arial" panose="020B0604020202020204" pitchFamily="34" charset="0"/>
            </a:endParaRPr>
          </a:p>
          <a:p>
            <a:pPr algn="ctr"/>
            <a:r>
              <a:rPr lang="fr-FR" sz="2800" dirty="0" smtClean="0">
                <a:solidFill>
                  <a:srgbClr val="438086"/>
                </a:solidFill>
                <a:latin typeface="Arial" panose="020B0604020202020204" pitchFamily="34" charset="0"/>
                <a:cs typeface="Arial" panose="020B0604020202020204" pitchFamily="34" charset="0"/>
              </a:rPr>
              <a:t>La plateforme </a:t>
            </a:r>
            <a:r>
              <a:rPr lang="fr-FR" sz="2800" b="1" dirty="0" smtClean="0">
                <a:solidFill>
                  <a:srgbClr val="438086"/>
                </a:solidFill>
                <a:latin typeface="Arial" panose="020B0604020202020204" pitchFamily="34" charset="0"/>
                <a:cs typeface="Arial" panose="020B0604020202020204" pitchFamily="34" charset="0"/>
                <a:hlinkClick r:id="rId2"/>
              </a:rPr>
              <a:t>PIX</a:t>
            </a:r>
            <a:endParaRPr lang="fr-FR" sz="2800" b="1" dirty="0">
              <a:solidFill>
                <a:srgbClr val="438086"/>
              </a:solidFill>
              <a:latin typeface="Arial" panose="020B0604020202020204" pitchFamily="34" charset="0"/>
              <a:cs typeface="Arial" panose="020B0604020202020204" pitchFamily="34" charset="0"/>
            </a:endParaRPr>
          </a:p>
        </p:txBody>
      </p:sp>
      <p:sp>
        <p:nvSpPr>
          <p:cNvPr id="4" name="Espace réservé du pied de page 3"/>
          <p:cNvSpPr>
            <a:spLocks noGrp="1"/>
          </p:cNvSpPr>
          <p:nvPr>
            <p:ph type="ftr" sz="quarter" idx="11"/>
          </p:nvPr>
        </p:nvSpPr>
        <p:spPr/>
        <p:txBody>
          <a:bodyPr/>
          <a:lstStyle/>
          <a:p>
            <a:r>
              <a:rPr lang="fr-FR"/>
              <a:t>Faculté des langues</a:t>
            </a:r>
          </a:p>
        </p:txBody>
      </p:sp>
      <p:sp>
        <p:nvSpPr>
          <p:cNvPr id="5" name="Espace réservé du numéro de diapositive 4"/>
          <p:cNvSpPr>
            <a:spLocks noGrp="1"/>
          </p:cNvSpPr>
          <p:nvPr>
            <p:ph type="sldNum" sz="quarter" idx="12"/>
          </p:nvPr>
        </p:nvSpPr>
        <p:spPr/>
        <p:txBody>
          <a:bodyPr/>
          <a:lstStyle/>
          <a:p>
            <a:fld id="{277B2CE5-35B8-4760-A584-03A062AFD40E}" type="slidenum">
              <a:rPr lang="fr-FR" smtClean="0"/>
              <a:t>9</a:t>
            </a:fld>
            <a:endParaRPr lang="fr-FR"/>
          </a:p>
        </p:txBody>
      </p:sp>
    </p:spTree>
    <p:extLst>
      <p:ext uri="{BB962C8B-B14F-4D97-AF65-F5344CB8AC3E}">
        <p14:creationId xmlns:p14="http://schemas.microsoft.com/office/powerpoint/2010/main" val="3414166928"/>
      </p:ext>
    </p:extLst>
  </p:cSld>
  <p:clrMapOvr>
    <a:masterClrMapping/>
  </p:clrMapOvr>
  <p:transition spd="slow">
    <p:cove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in">
  <a:themeElements>
    <a:clrScheme name="Urbai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i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i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51441</TotalTime>
  <Words>1514</Words>
  <Application>Microsoft Office PowerPoint</Application>
  <PresentationFormat>Affichage à l'écran (4:3)</PresentationFormat>
  <Paragraphs>257</Paragraphs>
  <Slides>29</Slides>
  <Notes>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29</vt:i4>
      </vt:variant>
    </vt:vector>
  </HeadingPairs>
  <TitlesOfParts>
    <vt:vector size="36" baseType="lpstr">
      <vt:lpstr>Arial</vt:lpstr>
      <vt:lpstr>Calibri</vt:lpstr>
      <vt:lpstr>Georgia</vt:lpstr>
      <vt:lpstr>Trebuchet MS</vt:lpstr>
      <vt:lpstr>Wingdings</vt:lpstr>
      <vt:lpstr>Wingdings 2</vt:lpstr>
      <vt:lpstr>Urbain</vt:lpstr>
      <vt:lpstr>Informatique  (Outils numériques)  Les technologies de l’information et le monde de l’internet</vt:lpstr>
      <vt:lpstr>ENT – Environnement numérique de travail</vt:lpstr>
      <vt:lpstr>Organisation de la formation</vt:lpstr>
      <vt:lpstr>Organisation de la formation</vt:lpstr>
      <vt:lpstr>Plan de la formation</vt:lpstr>
      <vt:lpstr>Installer la suite bureautique</vt:lpstr>
      <vt:lpstr>Exemple de questions</vt:lpstr>
      <vt:lpstr>Exemple de questions</vt:lpstr>
      <vt:lpstr>Programme de formation PIX</vt:lpstr>
      <vt:lpstr>Programme de formation PIX</vt:lpstr>
      <vt:lpstr>Programme de formation PIX</vt:lpstr>
      <vt:lpstr>Programme de formation</vt:lpstr>
      <vt:lpstr>Programme de formation</vt:lpstr>
      <vt:lpstr>Programme de formation</vt:lpstr>
      <vt:lpstr>Programme de formation</vt:lpstr>
      <vt:lpstr>Programme de formation</vt:lpstr>
      <vt:lpstr>Programme de formation</vt:lpstr>
      <vt:lpstr>Programme de formation</vt:lpstr>
      <vt:lpstr>Programme de formation</vt:lpstr>
      <vt:lpstr>Les ressources ENT</vt:lpstr>
      <vt:lpstr>Les ressources ENT</vt:lpstr>
      <vt:lpstr>Les ressources ENT</vt:lpstr>
      <vt:lpstr>Les ressources ENT</vt:lpstr>
      <vt:lpstr>Les ressources ENT</vt:lpstr>
      <vt:lpstr>Les ressources ENT</vt:lpstr>
      <vt:lpstr>Les ressources ENT</vt:lpstr>
      <vt:lpstr>Les ressources ENT</vt:lpstr>
      <vt:lpstr>Les ressources ENT</vt:lpstr>
      <vt:lpstr>Les ressources 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GARNIER Yann</dc:creator>
  <cp:lastModifiedBy>GARNIER Yann</cp:lastModifiedBy>
  <cp:revision>196</cp:revision>
  <dcterms:created xsi:type="dcterms:W3CDTF">2014-11-22T17:31:12Z</dcterms:created>
  <dcterms:modified xsi:type="dcterms:W3CDTF">2019-09-09T13:09:55Z</dcterms:modified>
</cp:coreProperties>
</file>